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2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>
  <p:sldMasterIdLst>
    <p:sldMasterId id="2147483648" r:id="rId1"/>
  </p:sldMasterIdLst>
  <p:notesMasterIdLst>
    <p:notesMasterId r:id="rId14"/>
  </p:notesMasterIdLst>
  <p:sldIdLst>
    <p:sldId id="393" r:id="rId2"/>
    <p:sldId id="473" r:id="rId3"/>
    <p:sldId id="472" r:id="rId4"/>
    <p:sldId id="474" r:id="rId5"/>
    <p:sldId id="567" r:id="rId6"/>
    <p:sldId id="568" r:id="rId7"/>
    <p:sldId id="569" r:id="rId8"/>
    <p:sldId id="547" r:id="rId9"/>
    <p:sldId id="564" r:id="rId10"/>
    <p:sldId id="570" r:id="rId11"/>
    <p:sldId id="571" r:id="rId12"/>
    <p:sldId id="566" r:id="rId13"/>
  </p:sldIdLst>
  <p:sldSz cx="9144000" cy="5143500" type="screen16x9"/>
  <p:notesSz cx="6858000" cy="9144000"/>
  <p:custDataLst>
    <p:tags r:id="rId15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9073"/>
    <a:srgbClr val="55BBC5"/>
    <a:srgbClr val="99CC00"/>
    <a:srgbClr val="FFFFFF"/>
    <a:srgbClr val="FCFCFA"/>
    <a:srgbClr val="F4F5EE"/>
    <a:srgbClr val="F4FAFE"/>
    <a:srgbClr val="EAF7FE"/>
    <a:srgbClr val="E2F4FA"/>
    <a:srgbClr val="703C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51" autoAdjust="0"/>
    <p:restoredTop sz="96314" autoAdjust="0"/>
  </p:normalViewPr>
  <p:slideViewPr>
    <p:cSldViewPr showGuides="1">
      <p:cViewPr varScale="1">
        <p:scale>
          <a:sx n="138" d="100"/>
          <a:sy n="138" d="100"/>
        </p:scale>
        <p:origin x="-96" y="-19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5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jpe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ADD754-F49E-4351-AAFE-19D83F43501C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8F6036-E835-44CB-A25A-34C755DFD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7072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95A699-AB68-4A20-99FB-6F69DC266D45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DEAE63-D6C4-437F-B8DA-DA689F991AA7}" type="slidenum">
              <a:rPr lang="zh-CN" altLang="en-US" smtClean="0">
                <a:solidFill>
                  <a:prstClr val="black"/>
                </a:solidFill>
              </a:rPr>
              <a:t>2</a:t>
            </a:fld>
            <a:endParaRPr lang="en-US" altLang="zh-CN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DEAE63-D6C4-437F-B8DA-DA689F991AA7}" type="slidenum">
              <a:rPr lang="zh-CN" altLang="en-US" smtClean="0">
                <a:solidFill>
                  <a:prstClr val="black"/>
                </a:solidFill>
              </a:rPr>
              <a:t>3</a:t>
            </a:fld>
            <a:endParaRPr lang="en-US" altLang="zh-CN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C81128-6269-4A27-B3EA-1F389F14FD45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4CAA79-63ED-4D4C-97FF-23192032DF93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0A43C6-2976-4B26-94A9-940FB778DF62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95A699-AB68-4A20-99FB-6F69DC266D45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xiazai/" TargetMode="Externa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/>
          <p:nvPr userDrawn="1"/>
        </p:nvGrpSpPr>
        <p:grpSpPr>
          <a:xfrm>
            <a:off x="0" y="0"/>
            <a:ext cx="9205356" cy="5143500"/>
            <a:chOff x="0" y="0"/>
            <a:chExt cx="9205356" cy="5143500"/>
          </a:xfrm>
        </p:grpSpPr>
        <p:sp>
          <p:nvSpPr>
            <p:cNvPr id="11" name="矩形 10"/>
            <p:cNvSpPr/>
            <p:nvPr userDrawn="1"/>
          </p:nvSpPr>
          <p:spPr>
            <a:xfrm>
              <a:off x="0" y="0"/>
              <a:ext cx="9144000" cy="51435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0" name="组合 9"/>
            <p:cNvGrpSpPr/>
            <p:nvPr userDrawn="1"/>
          </p:nvGrpSpPr>
          <p:grpSpPr>
            <a:xfrm>
              <a:off x="152400" y="100680"/>
              <a:ext cx="9052956" cy="4991467"/>
              <a:chOff x="152400" y="100680"/>
              <a:chExt cx="9052956" cy="4991467"/>
            </a:xfrm>
          </p:grpSpPr>
          <p:sp>
            <p:nvSpPr>
              <p:cNvPr id="4" name="矩形 3"/>
              <p:cNvSpPr/>
              <p:nvPr userDrawn="1"/>
            </p:nvSpPr>
            <p:spPr>
              <a:xfrm>
                <a:off x="152400" y="209550"/>
                <a:ext cx="8839200" cy="48006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8" name="图片 7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2237553" flipH="1">
                <a:off x="8332477" y="100680"/>
                <a:ext cx="872879" cy="924706"/>
              </a:xfrm>
              <a:prstGeom prst="rect">
                <a:avLst/>
              </a:prstGeom>
            </p:spPr>
          </p:pic>
          <p:grpSp>
            <p:nvGrpSpPr>
              <p:cNvPr id="2" name="组合 1"/>
              <p:cNvGrpSpPr/>
              <p:nvPr userDrawn="1"/>
            </p:nvGrpSpPr>
            <p:grpSpPr>
              <a:xfrm>
                <a:off x="195471" y="4128820"/>
                <a:ext cx="1814393" cy="963327"/>
                <a:chOff x="195471" y="4128820"/>
                <a:chExt cx="1814393" cy="963327"/>
              </a:xfrm>
            </p:grpSpPr>
            <p:pic>
              <p:nvPicPr>
                <p:cNvPr id="6" name="图片 5"/>
                <p:cNvPicPr>
                  <a:picLocks noChangeAspect="1"/>
                </p:cNvPicPr>
                <p:nvPr userDrawn="1"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95471" y="4128820"/>
                  <a:ext cx="1328529" cy="963327"/>
                </a:xfrm>
                <a:prstGeom prst="rect">
                  <a:avLst/>
                </a:prstGeom>
              </p:spPr>
            </p:pic>
            <p:pic>
              <p:nvPicPr>
                <p:cNvPr id="9" name="图片 8"/>
                <p:cNvPicPr>
                  <a:picLocks noChangeAspect="1"/>
                </p:cNvPicPr>
                <p:nvPr userDrawn="1"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5024">
                  <a:off x="1483296" y="4370791"/>
                  <a:ext cx="526568" cy="632280"/>
                </a:xfrm>
                <a:prstGeom prst="rect">
                  <a:avLst/>
                </a:prstGeom>
              </p:spPr>
            </p:pic>
          </p:grpSp>
        </p:grpSp>
      </p:grpSp>
      <p:sp>
        <p:nvSpPr>
          <p:cNvPr id="7" name="文本框 6"/>
          <p:cNvSpPr txBox="1"/>
          <p:nvPr userDrawn="1"/>
        </p:nvSpPr>
        <p:spPr>
          <a:xfrm>
            <a:off x="228600" y="285750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00" dirty="0" smtClean="0"/>
              <a:t>教育教学分析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B1B6A-AEF1-4ACD-BD61-958570690F55}" type="datetimeFigureOut">
              <a:rPr lang="zh-CN" altLang="en-US" smtClean="0"/>
              <a:t>2025/4/17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CB991-6BD3-42F2-8A94-1903E9425430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907704" y="5010150"/>
            <a:ext cx="1224136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下载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http://www.1ppt.com/xiazai/</a:t>
            </a:r>
          </a:p>
        </p:txBody>
      </p:sp>
    </p:spTree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0" y="0"/>
            <a:ext cx="9205356" cy="5143500"/>
            <a:chOff x="0" y="0"/>
            <a:chExt cx="9205356" cy="5143500"/>
          </a:xfrm>
        </p:grpSpPr>
        <p:sp>
          <p:nvSpPr>
            <p:cNvPr id="4" name="矩形 3"/>
            <p:cNvSpPr/>
            <p:nvPr userDrawn="1"/>
          </p:nvSpPr>
          <p:spPr>
            <a:xfrm>
              <a:off x="0" y="0"/>
              <a:ext cx="9144000" cy="51435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" name="组合 4"/>
            <p:cNvGrpSpPr/>
            <p:nvPr userDrawn="1"/>
          </p:nvGrpSpPr>
          <p:grpSpPr>
            <a:xfrm>
              <a:off x="152400" y="100680"/>
              <a:ext cx="9052956" cy="4991467"/>
              <a:chOff x="152400" y="100680"/>
              <a:chExt cx="9052956" cy="4991467"/>
            </a:xfrm>
          </p:grpSpPr>
          <p:sp>
            <p:nvSpPr>
              <p:cNvPr id="6" name="矩形 5"/>
              <p:cNvSpPr/>
              <p:nvPr userDrawn="1"/>
            </p:nvSpPr>
            <p:spPr>
              <a:xfrm>
                <a:off x="152400" y="209550"/>
                <a:ext cx="8839200" cy="48006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8" name="图片 7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2237553" flipH="1">
                <a:off x="8332477" y="100680"/>
                <a:ext cx="872879" cy="924706"/>
              </a:xfrm>
              <a:prstGeom prst="rect">
                <a:avLst/>
              </a:prstGeom>
            </p:spPr>
          </p:pic>
          <p:grpSp>
            <p:nvGrpSpPr>
              <p:cNvPr id="9" name="组合 8"/>
              <p:cNvGrpSpPr/>
              <p:nvPr userDrawn="1"/>
            </p:nvGrpSpPr>
            <p:grpSpPr>
              <a:xfrm>
                <a:off x="195471" y="4128820"/>
                <a:ext cx="1814393" cy="963327"/>
                <a:chOff x="195471" y="4128820"/>
                <a:chExt cx="1814393" cy="963327"/>
              </a:xfrm>
            </p:grpSpPr>
            <p:pic>
              <p:nvPicPr>
                <p:cNvPr id="10" name="图片 9"/>
                <p:cNvPicPr>
                  <a:picLocks noChangeAspect="1"/>
                </p:cNvPicPr>
                <p:nvPr userDrawn="1"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95471" y="4128820"/>
                  <a:ext cx="1328529" cy="963327"/>
                </a:xfrm>
                <a:prstGeom prst="rect">
                  <a:avLst/>
                </a:prstGeom>
              </p:spPr>
            </p:pic>
            <p:pic>
              <p:nvPicPr>
                <p:cNvPr id="11" name="图片 10"/>
                <p:cNvPicPr>
                  <a:picLocks noChangeAspect="1"/>
                </p:cNvPicPr>
                <p:nvPr userDrawn="1"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5024">
                  <a:off x="1483296" y="4370791"/>
                  <a:ext cx="526568" cy="632280"/>
                </a:xfrm>
                <a:prstGeom prst="rect">
                  <a:avLst/>
                </a:prstGeom>
              </p:spPr>
            </p:pic>
          </p:grpSp>
        </p:grp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0" y="0"/>
            <a:ext cx="9205356" cy="5143500"/>
            <a:chOff x="0" y="0"/>
            <a:chExt cx="9205356" cy="5143500"/>
          </a:xfrm>
        </p:grpSpPr>
        <p:sp>
          <p:nvSpPr>
            <p:cNvPr id="4" name="矩形 3"/>
            <p:cNvSpPr/>
            <p:nvPr userDrawn="1"/>
          </p:nvSpPr>
          <p:spPr>
            <a:xfrm>
              <a:off x="0" y="0"/>
              <a:ext cx="9144000" cy="51435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" name="组合 4"/>
            <p:cNvGrpSpPr/>
            <p:nvPr userDrawn="1"/>
          </p:nvGrpSpPr>
          <p:grpSpPr>
            <a:xfrm>
              <a:off x="152400" y="100680"/>
              <a:ext cx="9052956" cy="4991467"/>
              <a:chOff x="152400" y="100680"/>
              <a:chExt cx="9052956" cy="4991467"/>
            </a:xfrm>
          </p:grpSpPr>
          <p:sp>
            <p:nvSpPr>
              <p:cNvPr id="6" name="矩形 5"/>
              <p:cNvSpPr/>
              <p:nvPr userDrawn="1"/>
            </p:nvSpPr>
            <p:spPr>
              <a:xfrm>
                <a:off x="152400" y="209550"/>
                <a:ext cx="8839200" cy="48006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8" name="图片 7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2237553" flipH="1">
                <a:off x="8332477" y="100680"/>
                <a:ext cx="872879" cy="924706"/>
              </a:xfrm>
              <a:prstGeom prst="rect">
                <a:avLst/>
              </a:prstGeom>
            </p:spPr>
          </p:pic>
          <p:grpSp>
            <p:nvGrpSpPr>
              <p:cNvPr id="9" name="组合 8"/>
              <p:cNvGrpSpPr/>
              <p:nvPr userDrawn="1"/>
            </p:nvGrpSpPr>
            <p:grpSpPr>
              <a:xfrm>
                <a:off x="195471" y="4128820"/>
                <a:ext cx="1814393" cy="963327"/>
                <a:chOff x="195471" y="4128820"/>
                <a:chExt cx="1814393" cy="963327"/>
              </a:xfrm>
            </p:grpSpPr>
            <p:pic>
              <p:nvPicPr>
                <p:cNvPr id="10" name="图片 9"/>
                <p:cNvPicPr>
                  <a:picLocks noChangeAspect="1"/>
                </p:cNvPicPr>
                <p:nvPr userDrawn="1"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95471" y="4128820"/>
                  <a:ext cx="1328529" cy="963327"/>
                </a:xfrm>
                <a:prstGeom prst="rect">
                  <a:avLst/>
                </a:prstGeom>
              </p:spPr>
            </p:pic>
            <p:pic>
              <p:nvPicPr>
                <p:cNvPr id="11" name="图片 10"/>
                <p:cNvPicPr>
                  <a:picLocks noChangeAspect="1"/>
                </p:cNvPicPr>
                <p:nvPr userDrawn="1"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5024">
                  <a:off x="1483296" y="4370791"/>
                  <a:ext cx="526568" cy="632280"/>
                </a:xfrm>
                <a:prstGeom prst="rect">
                  <a:avLst/>
                </a:prstGeom>
              </p:spPr>
            </p:pic>
          </p:grpSp>
        </p:grp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0" y="0"/>
            <a:ext cx="9205356" cy="5143500"/>
            <a:chOff x="0" y="0"/>
            <a:chExt cx="9205356" cy="5143500"/>
          </a:xfrm>
        </p:grpSpPr>
        <p:sp>
          <p:nvSpPr>
            <p:cNvPr id="4" name="矩形 3"/>
            <p:cNvSpPr/>
            <p:nvPr userDrawn="1"/>
          </p:nvSpPr>
          <p:spPr>
            <a:xfrm>
              <a:off x="0" y="0"/>
              <a:ext cx="9144000" cy="51435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" name="组合 4"/>
            <p:cNvGrpSpPr/>
            <p:nvPr userDrawn="1"/>
          </p:nvGrpSpPr>
          <p:grpSpPr>
            <a:xfrm>
              <a:off x="152400" y="100680"/>
              <a:ext cx="9052956" cy="4991467"/>
              <a:chOff x="152400" y="100680"/>
              <a:chExt cx="9052956" cy="4991467"/>
            </a:xfrm>
          </p:grpSpPr>
          <p:sp>
            <p:nvSpPr>
              <p:cNvPr id="6" name="矩形 5"/>
              <p:cNvSpPr/>
              <p:nvPr userDrawn="1"/>
            </p:nvSpPr>
            <p:spPr>
              <a:xfrm>
                <a:off x="152400" y="209550"/>
                <a:ext cx="8839200" cy="48006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8" name="图片 7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2237553" flipH="1">
                <a:off x="8332477" y="100680"/>
                <a:ext cx="872879" cy="924706"/>
              </a:xfrm>
              <a:prstGeom prst="rect">
                <a:avLst/>
              </a:prstGeom>
            </p:spPr>
          </p:pic>
          <p:grpSp>
            <p:nvGrpSpPr>
              <p:cNvPr id="9" name="组合 8"/>
              <p:cNvGrpSpPr/>
              <p:nvPr userDrawn="1"/>
            </p:nvGrpSpPr>
            <p:grpSpPr>
              <a:xfrm>
                <a:off x="195471" y="4128820"/>
                <a:ext cx="1814393" cy="963327"/>
                <a:chOff x="195471" y="4128820"/>
                <a:chExt cx="1814393" cy="963327"/>
              </a:xfrm>
            </p:grpSpPr>
            <p:pic>
              <p:nvPicPr>
                <p:cNvPr id="10" name="图片 9"/>
                <p:cNvPicPr>
                  <a:picLocks noChangeAspect="1"/>
                </p:cNvPicPr>
                <p:nvPr userDrawn="1"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95471" y="4128820"/>
                  <a:ext cx="1328529" cy="963327"/>
                </a:xfrm>
                <a:prstGeom prst="rect">
                  <a:avLst/>
                </a:prstGeom>
              </p:spPr>
            </p:pic>
            <p:pic>
              <p:nvPicPr>
                <p:cNvPr id="11" name="图片 10"/>
                <p:cNvPicPr>
                  <a:picLocks noChangeAspect="1"/>
                </p:cNvPicPr>
                <p:nvPr userDrawn="1"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5024">
                  <a:off x="1483296" y="4370791"/>
                  <a:ext cx="526568" cy="632280"/>
                </a:xfrm>
                <a:prstGeom prst="rect">
                  <a:avLst/>
                </a:prstGeom>
              </p:spPr>
            </p:pic>
          </p:grpSp>
        </p:grp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0" y="0"/>
            <a:ext cx="9205356" cy="5143500"/>
            <a:chOff x="0" y="0"/>
            <a:chExt cx="9205356" cy="5143500"/>
          </a:xfrm>
        </p:grpSpPr>
        <p:sp>
          <p:nvSpPr>
            <p:cNvPr id="4" name="矩形 3"/>
            <p:cNvSpPr/>
            <p:nvPr userDrawn="1"/>
          </p:nvSpPr>
          <p:spPr>
            <a:xfrm>
              <a:off x="0" y="0"/>
              <a:ext cx="9144000" cy="51435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" name="组合 4"/>
            <p:cNvGrpSpPr/>
            <p:nvPr userDrawn="1"/>
          </p:nvGrpSpPr>
          <p:grpSpPr>
            <a:xfrm>
              <a:off x="152400" y="100680"/>
              <a:ext cx="9052956" cy="4991467"/>
              <a:chOff x="152400" y="100680"/>
              <a:chExt cx="9052956" cy="4991467"/>
            </a:xfrm>
          </p:grpSpPr>
          <p:sp>
            <p:nvSpPr>
              <p:cNvPr id="6" name="矩形 5"/>
              <p:cNvSpPr/>
              <p:nvPr userDrawn="1"/>
            </p:nvSpPr>
            <p:spPr>
              <a:xfrm>
                <a:off x="152400" y="209550"/>
                <a:ext cx="8839200" cy="48006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8" name="图片 7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2237553" flipH="1">
                <a:off x="8332477" y="100680"/>
                <a:ext cx="872879" cy="924706"/>
              </a:xfrm>
              <a:prstGeom prst="rect">
                <a:avLst/>
              </a:prstGeom>
            </p:spPr>
          </p:pic>
          <p:grpSp>
            <p:nvGrpSpPr>
              <p:cNvPr id="9" name="组合 8"/>
              <p:cNvGrpSpPr/>
              <p:nvPr userDrawn="1"/>
            </p:nvGrpSpPr>
            <p:grpSpPr>
              <a:xfrm>
                <a:off x="195471" y="4128820"/>
                <a:ext cx="1814393" cy="963327"/>
                <a:chOff x="195471" y="4128820"/>
                <a:chExt cx="1814393" cy="963327"/>
              </a:xfrm>
            </p:grpSpPr>
            <p:pic>
              <p:nvPicPr>
                <p:cNvPr id="10" name="图片 9"/>
                <p:cNvPicPr>
                  <a:picLocks noChangeAspect="1"/>
                </p:cNvPicPr>
                <p:nvPr userDrawn="1"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95471" y="4128820"/>
                  <a:ext cx="1328529" cy="963327"/>
                </a:xfrm>
                <a:prstGeom prst="rect">
                  <a:avLst/>
                </a:prstGeom>
              </p:spPr>
            </p:pic>
            <p:pic>
              <p:nvPicPr>
                <p:cNvPr id="11" name="图片 10"/>
                <p:cNvPicPr>
                  <a:picLocks noChangeAspect="1"/>
                </p:cNvPicPr>
                <p:nvPr userDrawn="1"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5024">
                  <a:off x="1483296" y="4370791"/>
                  <a:ext cx="526568" cy="632280"/>
                </a:xfrm>
                <a:prstGeom prst="rect">
                  <a:avLst/>
                </a:prstGeom>
              </p:spPr>
            </p:pic>
          </p:grpSp>
        </p:grp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000" y="387757"/>
            <a:ext cx="8712200" cy="4755743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2032000" y="1253068"/>
            <a:ext cx="5698067" cy="2497666"/>
          </a:xfrm>
          <a:prstGeom prst="rect">
            <a:avLst/>
          </a:prstGeom>
          <a:solidFill>
            <a:srgbClr val="FFFFFF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7018" y="0"/>
            <a:ext cx="1140594" cy="51435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3028950"/>
            <a:ext cx="1638570" cy="118814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8560" y="373347"/>
            <a:ext cx="872879" cy="924706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EB1B6A-AEF1-4ACD-BD61-958570690F55}" type="datetimeFigureOut">
              <a:rPr lang="zh-CN" altLang="en-US" smtClean="0"/>
              <a:t>2025/4/17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6CB991-6BD3-42F2-8A94-1903E942543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ransition spd="slow">
    <p:push dir="u"/>
  </p:transition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2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5BBC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000" y="387757"/>
            <a:ext cx="8712200" cy="4755743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2011240" y="1165471"/>
            <a:ext cx="5698067" cy="2497666"/>
          </a:xfrm>
          <a:prstGeom prst="rect">
            <a:avLst/>
          </a:prstGeom>
          <a:solidFill>
            <a:srgbClr val="FFFFFF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矩形 259"/>
          <p:cNvSpPr>
            <a:spLocks noChangeArrowheads="1"/>
          </p:cNvSpPr>
          <p:nvPr/>
        </p:nvSpPr>
        <p:spPr bwMode="auto">
          <a:xfrm>
            <a:off x="3093000" y="2161346"/>
            <a:ext cx="4800600" cy="6155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4000" b="1" dirty="0">
                <a:solidFill>
                  <a:srgbClr val="00448F"/>
                </a:solidFill>
                <a:cs typeface="+mn-ea"/>
                <a:sym typeface="+mn-lt"/>
              </a:rPr>
              <a:t>枚举算法的应用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7018" y="0"/>
            <a:ext cx="1140594" cy="51435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9715" y="3022997"/>
            <a:ext cx="1638570" cy="118814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285750"/>
            <a:ext cx="872879" cy="924706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4077528" y="1702356"/>
            <a:ext cx="141577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dirty="0" smtClean="0">
                <a:solidFill>
                  <a:schemeClr val="accent2"/>
                </a:solidFill>
                <a:latin typeface="华文行楷" panose="02010800040101010101" pitchFamily="2" charset="-122"/>
                <a:ea typeface="华文行楷" panose="02010800040101010101" pitchFamily="2" charset="-122"/>
                <a:cs typeface="+mn-ea"/>
                <a:sym typeface="+mn-lt"/>
              </a:rPr>
              <a:t>程序设计基础</a:t>
            </a:r>
            <a:endParaRPr lang="zh-CN" altLang="en-US" sz="1600" dirty="0">
              <a:solidFill>
                <a:schemeClr val="accent2"/>
              </a:solidFill>
              <a:latin typeface="华文行楷" panose="02010800040101010101" pitchFamily="2" charset="-122"/>
              <a:ea typeface="华文行楷" panose="02010800040101010101" pitchFamily="2" charset="-122"/>
              <a:cs typeface="+mn-ea"/>
              <a:sym typeface="+mn-lt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3601543" y="1555493"/>
            <a:ext cx="2646857" cy="632280"/>
            <a:chOff x="3649078" y="1556771"/>
            <a:chExt cx="2646857" cy="632280"/>
          </a:xfrm>
        </p:grpSpPr>
        <p:sp>
          <p:nvSpPr>
            <p:cNvPr id="24" name="任意多边形 23"/>
            <p:cNvSpPr/>
            <p:nvPr/>
          </p:nvSpPr>
          <p:spPr>
            <a:xfrm>
              <a:off x="3649078" y="2014752"/>
              <a:ext cx="2161381" cy="153653"/>
            </a:xfrm>
            <a:custGeom>
              <a:avLst/>
              <a:gdLst>
                <a:gd name="connsiteX0" fmla="*/ 0 w 2937934"/>
                <a:gd name="connsiteY0" fmla="*/ 23946 h 178330"/>
                <a:gd name="connsiteX1" fmla="*/ 1938867 w 2937934"/>
                <a:gd name="connsiteY1" fmla="*/ 100146 h 178330"/>
                <a:gd name="connsiteX2" fmla="*/ 1540934 w 2937934"/>
                <a:gd name="connsiteY2" fmla="*/ 176346 h 178330"/>
                <a:gd name="connsiteX3" fmla="*/ 1828800 w 2937934"/>
                <a:gd name="connsiteY3" fmla="*/ 15479 h 178330"/>
                <a:gd name="connsiteX4" fmla="*/ 2937934 w 2937934"/>
                <a:gd name="connsiteY4" fmla="*/ 15479 h 178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37934" h="178330">
                  <a:moveTo>
                    <a:pt x="0" y="23946"/>
                  </a:moveTo>
                  <a:lnTo>
                    <a:pt x="1938867" y="100146"/>
                  </a:lnTo>
                  <a:cubicBezTo>
                    <a:pt x="2195689" y="125546"/>
                    <a:pt x="1559278" y="190457"/>
                    <a:pt x="1540934" y="176346"/>
                  </a:cubicBezTo>
                  <a:cubicBezTo>
                    <a:pt x="1522590" y="162235"/>
                    <a:pt x="1595967" y="42290"/>
                    <a:pt x="1828800" y="15479"/>
                  </a:cubicBezTo>
                  <a:cubicBezTo>
                    <a:pt x="2061633" y="-11332"/>
                    <a:pt x="2499783" y="2073"/>
                    <a:pt x="2937934" y="15479"/>
                  </a:cubicBezTo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555024">
              <a:off x="5769367" y="1556771"/>
              <a:ext cx="526568" cy="632280"/>
            </a:xfrm>
            <a:prstGeom prst="rect">
              <a:avLst/>
            </a:prstGeom>
          </p:spPr>
        </p:pic>
      </p:grpSp>
      <p:sp>
        <p:nvSpPr>
          <p:cNvPr id="14" name="文本框 13"/>
          <p:cNvSpPr txBox="1"/>
          <p:nvPr/>
        </p:nvSpPr>
        <p:spPr>
          <a:xfrm>
            <a:off x="2819598" y="2776899"/>
            <a:ext cx="5008995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>
                <a:latin typeface="Cooper Black" panose="0208090404030B020404" charset="0"/>
                <a:ea typeface="Segoe UI Black" panose="020B0A02040204020203" pitchFamily="34" charset="0"/>
                <a:cs typeface="Cooper Black" panose="0208090404030B020404" charset="0"/>
              </a:rPr>
              <a:t>The Application of Enumeration Algorithm</a:t>
            </a:r>
            <a:endParaRPr kumimoji="1"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Cooper Black" panose="0208090404030B020404" charset="0"/>
              <a:ea typeface="Segoe UI Black" panose="020B0A02040204020203" pitchFamily="34" charset="0"/>
              <a:cs typeface="Cooper Black" panose="0208090404030B020404" charset="0"/>
              <a:sym typeface="+mn-lt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6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33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34" dur="2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3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3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750"/>
                            </p:stCondLst>
                            <p:childTnLst>
                              <p:par>
                                <p:cTn id="3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9" grpId="0" build="p"/>
      <p:bldP spid="15" grpId="0"/>
      <p:bldP spid="14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22"/>
          <p:cNvSpPr txBox="1"/>
          <p:nvPr/>
        </p:nvSpPr>
        <p:spPr>
          <a:xfrm>
            <a:off x="204354" y="285750"/>
            <a:ext cx="36887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400" b="1" kern="0">
                <a:solidFill>
                  <a:srgbClr val="C00000"/>
                </a:solidFill>
              </a:defRPr>
            </a:lvl1pPr>
          </a:lstStyle>
          <a:p>
            <a:r>
              <a:rPr lang="zh-CN" altLang="en-US" dirty="0"/>
              <a:t>枚举算法的应用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600200" y="1809750"/>
            <a:ext cx="592372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rgbClr val="C00000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任务</a:t>
            </a:r>
            <a:r>
              <a:rPr lang="zh-CN" altLang="en-US" sz="3200" dirty="0">
                <a:solidFill>
                  <a:srgbClr val="C00000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四</a:t>
            </a:r>
            <a:r>
              <a:rPr lang="zh-CN" altLang="en-US" sz="3200" dirty="0" smtClean="0">
                <a:solidFill>
                  <a:srgbClr val="C00000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：完善实验报告和评价。</a:t>
            </a:r>
            <a:endParaRPr lang="zh-CN" altLang="en-US" sz="3200" dirty="0">
              <a:solidFill>
                <a:srgbClr val="C00000"/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66165" y="2724150"/>
            <a:ext cx="699135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按照分组完善实验报告，</a:t>
            </a:r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在“密室大逃脱”平台上完成自评和互评。</a:t>
            </a:r>
            <a:endParaRPr lang="zh-CN" altLang="en-US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22"/>
          <p:cNvSpPr txBox="1"/>
          <p:nvPr/>
        </p:nvSpPr>
        <p:spPr>
          <a:xfrm>
            <a:off x="204354" y="285750"/>
            <a:ext cx="36887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400" b="1" kern="0">
                <a:solidFill>
                  <a:srgbClr val="C00000"/>
                </a:solidFill>
              </a:defRPr>
            </a:lvl1pPr>
          </a:lstStyle>
          <a:p>
            <a:r>
              <a:rPr lang="zh-CN" altLang="en-US" dirty="0"/>
              <a:t>枚举算法的应用</a:t>
            </a:r>
          </a:p>
        </p:txBody>
      </p:sp>
      <p:sp>
        <p:nvSpPr>
          <p:cNvPr id="3" name="泪滴形 2"/>
          <p:cNvSpPr/>
          <p:nvPr/>
        </p:nvSpPr>
        <p:spPr>
          <a:xfrm rot="5400000">
            <a:off x="3409870" y="1723872"/>
            <a:ext cx="1005543" cy="1005543"/>
          </a:xfrm>
          <a:prstGeom prst="teardrop">
            <a:avLst>
              <a:gd name="adj" fmla="val 124415"/>
            </a:avLst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4" name="泪滴形 3"/>
          <p:cNvSpPr/>
          <p:nvPr/>
        </p:nvSpPr>
        <p:spPr>
          <a:xfrm rot="10800000">
            <a:off x="4618135" y="1705264"/>
            <a:ext cx="1005543" cy="1005543"/>
          </a:xfrm>
          <a:prstGeom prst="teardrop">
            <a:avLst>
              <a:gd name="adj" fmla="val 124415"/>
            </a:avLst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5" name="泪滴形 4"/>
          <p:cNvSpPr/>
          <p:nvPr/>
        </p:nvSpPr>
        <p:spPr>
          <a:xfrm rot="155337">
            <a:off x="3376737" y="2887322"/>
            <a:ext cx="1005543" cy="1005543"/>
          </a:xfrm>
          <a:prstGeom prst="teardrop">
            <a:avLst>
              <a:gd name="adj" fmla="val 124415"/>
            </a:avLst>
          </a:prstGeom>
          <a:solidFill>
            <a:srgbClr val="99CC00"/>
          </a:solidFill>
          <a:ln w="285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6" name="泪滴形 5"/>
          <p:cNvSpPr/>
          <p:nvPr/>
        </p:nvSpPr>
        <p:spPr>
          <a:xfrm rot="15871622">
            <a:off x="4678739" y="2863859"/>
            <a:ext cx="1005543" cy="1005543"/>
          </a:xfrm>
          <a:prstGeom prst="teardrop">
            <a:avLst>
              <a:gd name="adj" fmla="val 124415"/>
            </a:avLst>
          </a:prstGeom>
          <a:solidFill>
            <a:srgbClr val="F09073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7" name="文本框 25"/>
          <p:cNvSpPr txBox="1"/>
          <p:nvPr/>
        </p:nvSpPr>
        <p:spPr>
          <a:xfrm>
            <a:off x="3559096" y="1902006"/>
            <a:ext cx="8270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4000" b="1" dirty="0">
                <a:solidFill>
                  <a:schemeClr val="bg1"/>
                </a:solidFill>
                <a:cs typeface="+mn-ea"/>
                <a:sym typeface="+mn-lt"/>
              </a:rPr>
              <a:t>01</a:t>
            </a:r>
            <a:endParaRPr lang="zh-CN" altLang="en-US" sz="40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8" name="文本框 26"/>
          <p:cNvSpPr txBox="1"/>
          <p:nvPr/>
        </p:nvSpPr>
        <p:spPr>
          <a:xfrm>
            <a:off x="4692118" y="1892505"/>
            <a:ext cx="8270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4000" b="1" dirty="0">
                <a:solidFill>
                  <a:schemeClr val="bg1"/>
                </a:solidFill>
                <a:cs typeface="+mn-ea"/>
                <a:sym typeface="+mn-lt"/>
              </a:rPr>
              <a:t>02</a:t>
            </a:r>
            <a:endParaRPr lang="zh-CN" altLang="en-US" sz="40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9" name="文本框 27"/>
          <p:cNvSpPr txBox="1"/>
          <p:nvPr/>
        </p:nvSpPr>
        <p:spPr>
          <a:xfrm>
            <a:off x="3499111" y="3036150"/>
            <a:ext cx="8270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4000" b="1" dirty="0">
                <a:solidFill>
                  <a:schemeClr val="bg1"/>
                </a:solidFill>
                <a:cs typeface="+mn-ea"/>
                <a:sym typeface="+mn-lt"/>
              </a:rPr>
              <a:t>03</a:t>
            </a:r>
            <a:endParaRPr lang="zh-CN" altLang="en-US" sz="40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" name="文本框 28"/>
          <p:cNvSpPr txBox="1"/>
          <p:nvPr/>
        </p:nvSpPr>
        <p:spPr>
          <a:xfrm>
            <a:off x="4709278" y="2978577"/>
            <a:ext cx="8270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4000" b="1" dirty="0">
                <a:solidFill>
                  <a:schemeClr val="bg1"/>
                </a:solidFill>
                <a:cs typeface="+mn-ea"/>
                <a:sym typeface="+mn-lt"/>
              </a:rPr>
              <a:t>04</a:t>
            </a:r>
            <a:endParaRPr lang="zh-CN" altLang="en-US" sz="40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1" name="文本框 29"/>
          <p:cNvSpPr txBox="1"/>
          <p:nvPr/>
        </p:nvSpPr>
        <p:spPr>
          <a:xfrm>
            <a:off x="1012009" y="1732729"/>
            <a:ext cx="2299590" cy="36830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+mn-ea"/>
                <a:sym typeface="+mn-lt"/>
              </a:rPr>
              <a:t>全部列举，逐个检验</a:t>
            </a:r>
          </a:p>
        </p:txBody>
      </p:sp>
      <p:sp>
        <p:nvSpPr>
          <p:cNvPr id="12" name="文本框 30"/>
          <p:cNvSpPr txBox="1"/>
          <p:nvPr/>
        </p:nvSpPr>
        <p:spPr>
          <a:xfrm>
            <a:off x="572496" y="1182044"/>
            <a:ext cx="2853224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 b="1">
                <a:solidFill>
                  <a:srgbClr val="99CC00"/>
                </a:solidFill>
                <a:cs typeface="+mn-ea"/>
              </a:defRPr>
            </a:lvl1pPr>
          </a:lstStyle>
          <a:p>
            <a:r>
              <a:rPr lang="zh-CN" altLang="en-US" sz="2800" dirty="0">
                <a:solidFill>
                  <a:srgbClr val="FFC000"/>
                </a:solidFill>
                <a:sym typeface="+mn-lt"/>
              </a:rPr>
              <a:t>枚举</a:t>
            </a:r>
            <a:r>
              <a:rPr lang="zh-CN" altLang="en-US" sz="2800" dirty="0" smtClean="0">
                <a:solidFill>
                  <a:srgbClr val="FFC000"/>
                </a:solidFill>
                <a:sym typeface="+mn-lt"/>
              </a:rPr>
              <a:t>算法是</a:t>
            </a:r>
            <a:r>
              <a:rPr lang="zh-CN" altLang="en-US" sz="2800" dirty="0">
                <a:solidFill>
                  <a:srgbClr val="FFC000"/>
                </a:solidFill>
                <a:sym typeface="+mn-lt"/>
              </a:rPr>
              <a:t>什么？</a:t>
            </a:r>
          </a:p>
        </p:txBody>
      </p:sp>
      <p:sp>
        <p:nvSpPr>
          <p:cNvPr id="13" name="文本框 31"/>
          <p:cNvSpPr txBox="1"/>
          <p:nvPr/>
        </p:nvSpPr>
        <p:spPr>
          <a:xfrm>
            <a:off x="5711767" y="1702749"/>
            <a:ext cx="3211292" cy="36830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 b="1">
                <a:latin typeface="隶书" panose="02010509060101010101" pitchFamily="49" charset="-122"/>
                <a:ea typeface="隶书" panose="02010509060101010101" pitchFamily="49" charset="-122"/>
                <a:cs typeface="+mn-ea"/>
              </a:defRPr>
            </a:lvl1pPr>
          </a:lstStyle>
          <a:p>
            <a:pPr algn="l"/>
            <a:r>
              <a:rPr lang="zh-CN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lt"/>
              </a:rPr>
              <a:t>循环结构</a:t>
            </a:r>
            <a:r>
              <a:rPr lang="en-US" altLang="zh-CN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lt"/>
              </a:rPr>
              <a:t>+</a:t>
            </a:r>
            <a:r>
              <a:rPr lang="zh-CN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lt"/>
              </a:rPr>
              <a:t>单分支结构</a:t>
            </a:r>
          </a:p>
        </p:txBody>
      </p:sp>
      <p:sp>
        <p:nvSpPr>
          <p:cNvPr id="14" name="文本框 32"/>
          <p:cNvSpPr txBox="1"/>
          <p:nvPr/>
        </p:nvSpPr>
        <p:spPr>
          <a:xfrm>
            <a:off x="5257800" y="1119534"/>
            <a:ext cx="342909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 b="1">
                <a:solidFill>
                  <a:srgbClr val="FFC000"/>
                </a:solidFill>
                <a:cs typeface="+mn-ea"/>
              </a:defRPr>
            </a:lvl1pPr>
          </a:lstStyle>
          <a:p>
            <a:r>
              <a:rPr lang="zh-CN" altLang="en-US" sz="2800" dirty="0">
                <a:solidFill>
                  <a:srgbClr val="55BBC5"/>
                </a:solidFill>
                <a:sym typeface="+mn-lt"/>
              </a:rPr>
              <a:t>枚举算法怎么实现？</a:t>
            </a:r>
          </a:p>
        </p:txBody>
      </p:sp>
      <p:sp>
        <p:nvSpPr>
          <p:cNvPr id="15" name="文本框 33"/>
          <p:cNvSpPr txBox="1"/>
          <p:nvPr/>
        </p:nvSpPr>
        <p:spPr>
          <a:xfrm>
            <a:off x="1497986" y="3671730"/>
            <a:ext cx="3211292" cy="6451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 b="1">
                <a:latin typeface="隶书" panose="02010509060101010101" pitchFamily="49" charset="-122"/>
                <a:ea typeface="隶书" panose="02010509060101010101" pitchFamily="49" charset="-122"/>
                <a:cs typeface="+mn-ea"/>
              </a:defRPr>
            </a:lvl1pPr>
          </a:lstStyle>
          <a:p>
            <a:pPr algn="l"/>
            <a:r>
              <a:rPr lang="zh-CN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lt"/>
              </a:rPr>
              <a:t>本身效率不</a:t>
            </a:r>
            <a:r>
              <a:rPr lang="zh-CN" altLang="en-US" sz="18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lt"/>
              </a:rPr>
              <a:t>高</a:t>
            </a:r>
            <a:endParaRPr lang="en-US" altLang="zh-CN" sz="1800" dirty="0" smtClean="0">
              <a:solidFill>
                <a:schemeClr val="tx1">
                  <a:lumMod val="95000"/>
                  <a:lumOff val="5000"/>
                </a:schemeClr>
              </a:solidFill>
              <a:latin typeface="华文新魏" panose="02010800040101010101" pitchFamily="2" charset="-122"/>
              <a:ea typeface="华文新魏" panose="02010800040101010101" pitchFamily="2" charset="-122"/>
              <a:sym typeface="+mn-lt"/>
            </a:endParaRPr>
          </a:p>
          <a:p>
            <a:pPr algn="l"/>
            <a:r>
              <a:rPr lang="zh-CN" altLang="en-US" sz="18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lt"/>
              </a:rPr>
              <a:t>可以</a:t>
            </a:r>
            <a:r>
              <a:rPr lang="zh-CN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lt"/>
              </a:rPr>
              <a:t>优化</a:t>
            </a:r>
            <a:r>
              <a:rPr lang="zh-CN" altLang="en-US" sz="18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lt"/>
              </a:rPr>
              <a:t>改善</a:t>
            </a:r>
          </a:p>
        </p:txBody>
      </p:sp>
      <p:sp>
        <p:nvSpPr>
          <p:cNvPr id="16" name="文本框 34"/>
          <p:cNvSpPr txBox="1"/>
          <p:nvPr/>
        </p:nvSpPr>
        <p:spPr>
          <a:xfrm>
            <a:off x="533400" y="3105020"/>
            <a:ext cx="273312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 b="1">
                <a:cs typeface="+mn-ea"/>
              </a:defRPr>
            </a:lvl1pPr>
          </a:lstStyle>
          <a:p>
            <a:r>
              <a:rPr lang="zh-CN" altLang="en-US" sz="2800" dirty="0">
                <a:solidFill>
                  <a:srgbClr val="99CC00"/>
                </a:solidFill>
                <a:sym typeface="+mn-lt"/>
              </a:rPr>
              <a:t>枚举算法怎么样？</a:t>
            </a:r>
          </a:p>
        </p:txBody>
      </p:sp>
      <p:sp>
        <p:nvSpPr>
          <p:cNvPr id="17" name="文本框 35"/>
          <p:cNvSpPr txBox="1"/>
          <p:nvPr/>
        </p:nvSpPr>
        <p:spPr>
          <a:xfrm>
            <a:off x="5926612" y="3622675"/>
            <a:ext cx="3211292" cy="6451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600" b="1">
                <a:latin typeface="隶书" panose="02010509060101010101" pitchFamily="49" charset="-122"/>
                <a:ea typeface="隶书" panose="02010509060101010101" pitchFamily="49" charset="-122"/>
                <a:cs typeface="+mn-ea"/>
              </a:defRPr>
            </a:lvl1pPr>
          </a:lstStyle>
          <a:p>
            <a:r>
              <a:rPr lang="zh-CN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lt"/>
              </a:rPr>
              <a:t>你的密码安全吗？</a:t>
            </a:r>
            <a:endParaRPr lang="en-US" altLang="zh-CN" sz="1800" dirty="0">
              <a:solidFill>
                <a:schemeClr val="tx1">
                  <a:lumMod val="95000"/>
                  <a:lumOff val="5000"/>
                </a:schemeClr>
              </a:solidFill>
              <a:latin typeface="华文新魏" panose="02010800040101010101" pitchFamily="2" charset="-122"/>
              <a:ea typeface="华文新魏" panose="02010800040101010101" pitchFamily="2" charset="-122"/>
              <a:sym typeface="+mn-lt"/>
            </a:endParaRPr>
          </a:p>
          <a:p>
            <a:r>
              <a:rPr lang="zh-CN" altLang="en-U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lt"/>
              </a:rPr>
              <a:t>如何设置安全的密码？</a:t>
            </a:r>
          </a:p>
        </p:txBody>
      </p:sp>
      <p:sp>
        <p:nvSpPr>
          <p:cNvPr id="18" name="文本框 36"/>
          <p:cNvSpPr txBox="1"/>
          <p:nvPr/>
        </p:nvSpPr>
        <p:spPr>
          <a:xfrm>
            <a:off x="5729943" y="3036150"/>
            <a:ext cx="29718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 b="1">
                <a:solidFill>
                  <a:srgbClr val="99CC00"/>
                </a:solidFill>
                <a:cs typeface="+mn-ea"/>
              </a:defRPr>
            </a:lvl1pPr>
          </a:lstStyle>
          <a:p>
            <a:r>
              <a:rPr lang="zh-CN" altLang="en-US" sz="2800" dirty="0">
                <a:solidFill>
                  <a:srgbClr val="F09073"/>
                </a:solidFill>
                <a:sym typeface="+mn-lt"/>
              </a:rPr>
              <a:t>枚举算法的反思？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"/>
                            </p:stCondLst>
                            <p:childTnLst>
                              <p:par>
                                <p:cTn id="5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00"/>
                            </p:stCondLst>
                            <p:childTnLst>
                              <p:par>
                                <p:cTn id="8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000" y="387757"/>
            <a:ext cx="8712200" cy="4755743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2032000" y="1253068"/>
            <a:ext cx="5698067" cy="2497666"/>
          </a:xfrm>
          <a:prstGeom prst="rect">
            <a:avLst/>
          </a:prstGeom>
          <a:solidFill>
            <a:srgbClr val="FFFFFF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矩形 259"/>
          <p:cNvSpPr>
            <a:spLocks noChangeArrowheads="1"/>
          </p:cNvSpPr>
          <p:nvPr/>
        </p:nvSpPr>
        <p:spPr bwMode="auto">
          <a:xfrm>
            <a:off x="2480733" y="2270924"/>
            <a:ext cx="4800600" cy="6771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zh-CN" altLang="en-US" sz="4400" b="1" cap="all" spc="300" dirty="0" smtClean="0">
                <a:solidFill>
                  <a:schemeClr val="accent1"/>
                </a:solidFill>
                <a:latin typeface="+mn-lt"/>
                <a:ea typeface="+mn-ea"/>
                <a:cs typeface="+mn-ea"/>
                <a:sym typeface="+mn-lt"/>
              </a:rPr>
              <a:t>感谢观看</a:t>
            </a:r>
            <a:endParaRPr lang="zh-CN" altLang="en-US" sz="4400" b="1" cap="all" spc="300" dirty="0">
              <a:solidFill>
                <a:schemeClr val="accent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7018" y="0"/>
            <a:ext cx="1140594" cy="51435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9715" y="3022997"/>
            <a:ext cx="1638570" cy="118814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8560" y="373347"/>
            <a:ext cx="872879" cy="924706"/>
          </a:xfrm>
          <a:prstGeom prst="rect">
            <a:avLst/>
          </a:prstGeom>
        </p:spPr>
      </p:pic>
      <p:grpSp>
        <p:nvGrpSpPr>
          <p:cNvPr id="25" name="组合 24"/>
          <p:cNvGrpSpPr/>
          <p:nvPr/>
        </p:nvGrpSpPr>
        <p:grpSpPr>
          <a:xfrm>
            <a:off x="3677743" y="1631693"/>
            <a:ext cx="2646857" cy="632280"/>
            <a:chOff x="3649078" y="1556771"/>
            <a:chExt cx="2646857" cy="632280"/>
          </a:xfrm>
        </p:grpSpPr>
        <p:sp>
          <p:nvSpPr>
            <p:cNvPr id="24" name="任意多边形 23"/>
            <p:cNvSpPr/>
            <p:nvPr/>
          </p:nvSpPr>
          <p:spPr>
            <a:xfrm>
              <a:off x="3649078" y="2014752"/>
              <a:ext cx="2161381" cy="153653"/>
            </a:xfrm>
            <a:custGeom>
              <a:avLst/>
              <a:gdLst>
                <a:gd name="connsiteX0" fmla="*/ 0 w 2937934"/>
                <a:gd name="connsiteY0" fmla="*/ 23946 h 178330"/>
                <a:gd name="connsiteX1" fmla="*/ 1938867 w 2937934"/>
                <a:gd name="connsiteY1" fmla="*/ 100146 h 178330"/>
                <a:gd name="connsiteX2" fmla="*/ 1540934 w 2937934"/>
                <a:gd name="connsiteY2" fmla="*/ 176346 h 178330"/>
                <a:gd name="connsiteX3" fmla="*/ 1828800 w 2937934"/>
                <a:gd name="connsiteY3" fmla="*/ 15479 h 178330"/>
                <a:gd name="connsiteX4" fmla="*/ 2937934 w 2937934"/>
                <a:gd name="connsiteY4" fmla="*/ 15479 h 178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37934" h="178330">
                  <a:moveTo>
                    <a:pt x="0" y="23946"/>
                  </a:moveTo>
                  <a:lnTo>
                    <a:pt x="1938867" y="100146"/>
                  </a:lnTo>
                  <a:cubicBezTo>
                    <a:pt x="2195689" y="125546"/>
                    <a:pt x="1559278" y="190457"/>
                    <a:pt x="1540934" y="176346"/>
                  </a:cubicBezTo>
                  <a:cubicBezTo>
                    <a:pt x="1522590" y="162235"/>
                    <a:pt x="1595967" y="42290"/>
                    <a:pt x="1828800" y="15479"/>
                  </a:cubicBezTo>
                  <a:cubicBezTo>
                    <a:pt x="2061633" y="-11332"/>
                    <a:pt x="2499783" y="2073"/>
                    <a:pt x="2937934" y="15479"/>
                  </a:cubicBezTo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555024">
              <a:off x="5769367" y="1556771"/>
              <a:ext cx="526568" cy="632280"/>
            </a:xfrm>
            <a:prstGeom prst="rect">
              <a:avLst/>
            </a:prstGeom>
          </p:spPr>
        </p:pic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3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3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6"/>
          <p:cNvSpPr>
            <a:spLocks noChangeArrowheads="1"/>
          </p:cNvSpPr>
          <p:nvPr/>
        </p:nvSpPr>
        <p:spPr bwMode="auto">
          <a:xfrm>
            <a:off x="847484" y="943980"/>
            <a:ext cx="3767556" cy="3769837"/>
          </a:xfrm>
          <a:prstGeom prst="ellipse">
            <a:avLst/>
          </a:prstGeom>
          <a:noFill/>
          <a:ln w="9">
            <a:solidFill>
              <a:schemeClr val="accent2"/>
            </a:solidFill>
            <a:prstDash val="dash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68514" tIns="34268" rIns="68514" bIns="34268"/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1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300" b="1" dirty="0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3" name="Oval 7"/>
          <p:cNvSpPr>
            <a:spLocks noChangeArrowheads="1"/>
          </p:cNvSpPr>
          <p:nvPr/>
        </p:nvSpPr>
        <p:spPr bwMode="auto">
          <a:xfrm>
            <a:off x="1062280" y="1120287"/>
            <a:ext cx="3337965" cy="3336550"/>
          </a:xfrm>
          <a:prstGeom prst="ellipse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68514" tIns="34268" rIns="68514" bIns="34268"/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1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300" b="1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4" name="Oval 8"/>
          <p:cNvSpPr>
            <a:spLocks noChangeArrowheads="1"/>
          </p:cNvSpPr>
          <p:nvPr/>
        </p:nvSpPr>
        <p:spPr bwMode="auto">
          <a:xfrm>
            <a:off x="1290772" y="1347665"/>
            <a:ext cx="2881003" cy="2881835"/>
          </a:xfrm>
          <a:prstGeom prst="ellipse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</p:spPr>
        <p:txBody>
          <a:bodyPr lIns="68514" tIns="34268" rIns="68514" bIns="34268"/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1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300" b="1">
              <a:solidFill>
                <a:prstClr val="black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5" name="Oval 9"/>
          <p:cNvSpPr>
            <a:spLocks noChangeArrowheads="1"/>
          </p:cNvSpPr>
          <p:nvPr/>
        </p:nvSpPr>
        <p:spPr bwMode="auto">
          <a:xfrm>
            <a:off x="304800" y="234099"/>
            <a:ext cx="1752600" cy="182019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lIns="68514" tIns="34268" rIns="68514" bIns="34268"/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1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2400" dirty="0">
              <a:solidFill>
                <a:srgbClr val="C00000"/>
              </a:solidFill>
              <a:latin typeface="华文琥珀" panose="02010800040101010101" pitchFamily="2" charset="-122"/>
              <a:ea typeface="华文琥珀" panose="02010800040101010101" pitchFamily="2" charset="-122"/>
              <a:cs typeface="+mn-ea"/>
              <a:sym typeface="+mn-lt"/>
            </a:endParaRPr>
          </a:p>
        </p:txBody>
      </p:sp>
      <p:sp>
        <p:nvSpPr>
          <p:cNvPr id="29" name="矩形 1"/>
          <p:cNvSpPr>
            <a:spLocks noChangeArrowheads="1"/>
          </p:cNvSpPr>
          <p:nvPr/>
        </p:nvSpPr>
        <p:spPr bwMode="auto">
          <a:xfrm>
            <a:off x="4724400" y="1657350"/>
            <a:ext cx="3657600" cy="1936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378" tIns="45688" rIns="91378" bIns="45688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indent="431800">
              <a:lnSpc>
                <a:spcPct val="150000"/>
              </a:lnSpc>
            </a:pPr>
            <a:r>
              <a:rPr lang="zh-CN" altLang="zh-CN" sz="2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学校</a:t>
            </a:r>
            <a:r>
              <a:rPr lang="zh-CN" altLang="zh-CN" sz="2000" dirty="0">
                <a:latin typeface="黑体" panose="02010609060101010101" pitchFamily="49" charset="-122"/>
                <a:ea typeface="黑体" panose="02010609060101010101" pitchFamily="49" charset="-122"/>
              </a:rPr>
              <a:t>科技社团设计</a:t>
            </a:r>
            <a:r>
              <a:rPr lang="zh-CN" altLang="zh-CN" sz="2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了</a:t>
            </a:r>
            <a:r>
              <a:rPr lang="zh-CN" altLang="en-US" sz="2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四个</a:t>
            </a:r>
            <a:r>
              <a:rPr lang="zh-CN" altLang="zh-CN" sz="2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智能</a:t>
            </a:r>
            <a:r>
              <a:rPr lang="zh-CN" altLang="zh-CN" sz="2000" dirty="0">
                <a:latin typeface="黑体" panose="02010609060101010101" pitchFamily="49" charset="-122"/>
                <a:ea typeface="黑体" panose="02010609060101010101" pitchFamily="49" charset="-122"/>
              </a:rPr>
              <a:t>密码锁密室，你们被困在密室中</a:t>
            </a:r>
            <a:r>
              <a:rPr lang="zh-CN" altLang="zh-CN" sz="2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，</a:t>
            </a:r>
            <a:r>
              <a:rPr lang="zh-CN" altLang="en-US" sz="2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请各小组</a:t>
            </a:r>
            <a:r>
              <a:rPr lang="zh-CN" altLang="zh-CN" sz="2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根据</a:t>
            </a:r>
            <a:r>
              <a:rPr lang="zh-CN" altLang="zh-CN" sz="2000" dirty="0">
                <a:latin typeface="黑体" panose="02010609060101010101" pitchFamily="49" charset="-122"/>
                <a:ea typeface="黑体" panose="02010609060101010101" pitchFamily="49" charset="-122"/>
              </a:rPr>
              <a:t>以下线索破解密码逃出密室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！</a:t>
            </a:r>
            <a:endParaRPr lang="zh-CN" altLang="zh-CN" sz="20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-361037" y="457021"/>
            <a:ext cx="305585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600" dirty="0">
                <a:solidFill>
                  <a:srgbClr val="C00000"/>
                </a:solidFill>
                <a:latin typeface="华文琥珀" panose="02010800040101010101" pitchFamily="2" charset="-122"/>
                <a:ea typeface="华文琥珀" panose="02010800040101010101" pitchFamily="2" charset="-122"/>
                <a:cs typeface="+mn-ea"/>
                <a:sym typeface="+mn-lt"/>
              </a:rPr>
              <a:t>密室</a:t>
            </a:r>
            <a:endParaRPr lang="en-US" altLang="zh-CN" sz="3600" dirty="0">
              <a:solidFill>
                <a:srgbClr val="C00000"/>
              </a:solidFill>
              <a:latin typeface="华文琥珀" panose="02010800040101010101" pitchFamily="2" charset="-122"/>
              <a:ea typeface="华文琥珀" panose="02010800040101010101" pitchFamily="2" charset="-122"/>
              <a:cs typeface="+mn-ea"/>
              <a:sym typeface="+mn-lt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600" dirty="0">
                <a:solidFill>
                  <a:srgbClr val="C00000"/>
                </a:solidFill>
                <a:latin typeface="华文琥珀" panose="02010800040101010101" pitchFamily="2" charset="-122"/>
                <a:ea typeface="华文琥珀" panose="02010800040101010101" pitchFamily="2" charset="-122"/>
                <a:cs typeface="+mn-ea"/>
                <a:sym typeface="+mn-lt"/>
              </a:rPr>
              <a:t>大逃脱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1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500"/>
                            </p:stCondLst>
                            <p:childTnLst>
                              <p:par>
                                <p:cTn id="22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4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500"/>
                            </p:stCondLst>
                            <p:childTnLst>
                              <p:par>
                                <p:cTn id="26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23" grpId="0" animBg="1" autoUpdateAnimBg="0"/>
      <p:bldP spid="24" grpId="0" animBg="1" autoUpdateAnimBg="0"/>
      <p:bldP spid="25" grpId="0" animBg="1"/>
      <p:bldP spid="29" grpId="0"/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8"/>
          <p:cNvGrpSpPr/>
          <p:nvPr/>
        </p:nvGrpSpPr>
        <p:grpSpPr>
          <a:xfrm>
            <a:off x="582979" y="895350"/>
            <a:ext cx="1936110" cy="3124200"/>
            <a:chOff x="3950094" y="1655513"/>
            <a:chExt cx="1642499" cy="1896167"/>
          </a:xfrm>
        </p:grpSpPr>
        <p:grpSp>
          <p:nvGrpSpPr>
            <p:cNvPr id="30" name="Group 11"/>
            <p:cNvGrpSpPr/>
            <p:nvPr/>
          </p:nvGrpSpPr>
          <p:grpSpPr>
            <a:xfrm>
              <a:off x="3972678" y="1655513"/>
              <a:ext cx="1619915" cy="1896167"/>
              <a:chOff x="2488913" y="2600394"/>
              <a:chExt cx="1619915" cy="1896167"/>
            </a:xfrm>
          </p:grpSpPr>
          <p:sp>
            <p:nvSpPr>
              <p:cNvPr id="36" name="Rectangle 13"/>
              <p:cNvSpPr/>
              <p:nvPr/>
            </p:nvSpPr>
            <p:spPr>
              <a:xfrm>
                <a:off x="2488917" y="3076243"/>
                <a:ext cx="1619911" cy="1420318"/>
              </a:xfrm>
              <a:prstGeom prst="rect">
                <a:avLst/>
              </a:prstGeom>
              <a:solidFill>
                <a:srgbClr val="7AC86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endParaRPr lang="en-GB">
                  <a:latin typeface="方正粗黑宋简体" panose="02000000000000000000" pitchFamily="2" charset="-122"/>
                  <a:ea typeface="方正粗黑宋简体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37" name="Rectangle 14"/>
              <p:cNvSpPr/>
              <p:nvPr/>
            </p:nvSpPr>
            <p:spPr>
              <a:xfrm>
                <a:off x="2488913" y="2600394"/>
                <a:ext cx="1619915" cy="475849"/>
              </a:xfrm>
              <a:prstGeom prst="rect">
                <a:avLst/>
              </a:prstGeom>
              <a:solidFill>
                <a:srgbClr val="003D5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b="1" dirty="0" smtClean="0">
                    <a:latin typeface="方正粗黑宋简体" panose="02000000000000000000" pitchFamily="2" charset="-122"/>
                    <a:ea typeface="方正粗黑宋简体" panose="02000000000000000000" pitchFamily="2" charset="-122"/>
                    <a:cs typeface="+mn-ea"/>
                    <a:sym typeface="+mn-lt"/>
                  </a:rPr>
                  <a:t>第一组</a:t>
                </a:r>
                <a:endParaRPr lang="en-GB" b="1" dirty="0">
                  <a:latin typeface="方正粗黑宋简体" panose="02000000000000000000" pitchFamily="2" charset="-122"/>
                  <a:ea typeface="方正粗黑宋简体" panose="02000000000000000000" pitchFamily="2" charset="-122"/>
                  <a:cs typeface="+mn-ea"/>
                  <a:sym typeface="+mn-lt"/>
                </a:endParaRPr>
              </a:p>
            </p:txBody>
          </p:sp>
        </p:grpSp>
        <p:sp>
          <p:nvSpPr>
            <p:cNvPr id="35" name="TextBox 12"/>
            <p:cNvSpPr txBox="1"/>
            <p:nvPr/>
          </p:nvSpPr>
          <p:spPr>
            <a:xfrm>
              <a:off x="3950094" y="2203049"/>
              <a:ext cx="1638692" cy="13302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50000"/>
                </a:lnSpc>
              </a:pPr>
              <a:r>
                <a:rPr lang="zh-CN" altLang="zh-CN" sz="1200" dirty="0">
                  <a:solidFill>
                    <a:prstClr val="black"/>
                  </a:solidFill>
                  <a:latin typeface="方正粗黑宋简体" panose="02000000000000000000" pitchFamily="2" charset="-122"/>
                  <a:ea typeface="方正粗黑宋简体" panose="02000000000000000000" pitchFamily="2" charset="-122"/>
                </a:rPr>
                <a:t>密码是</a:t>
              </a:r>
              <a:r>
                <a:rPr lang="en-US" altLang="zh-CN" sz="1200" dirty="0">
                  <a:solidFill>
                    <a:prstClr val="black"/>
                  </a:solidFill>
                  <a:latin typeface="方正粗黑宋简体" panose="02000000000000000000" pitchFamily="2" charset="-122"/>
                  <a:ea typeface="方正粗黑宋简体" panose="02000000000000000000" pitchFamily="2" charset="-122"/>
                </a:rPr>
                <a:t>3</a:t>
              </a:r>
              <a:r>
                <a:rPr lang="zh-CN" altLang="zh-CN" sz="1200" dirty="0">
                  <a:solidFill>
                    <a:prstClr val="black"/>
                  </a:solidFill>
                  <a:latin typeface="方正粗黑宋简体" panose="02000000000000000000" pitchFamily="2" charset="-122"/>
                  <a:ea typeface="方正粗黑宋简体" panose="02000000000000000000" pitchFamily="2" charset="-122"/>
                </a:rPr>
                <a:t>位数字组合（</a:t>
              </a:r>
              <a:r>
                <a:rPr lang="en-US" altLang="zh-CN" sz="1200" dirty="0">
                  <a:solidFill>
                    <a:prstClr val="black"/>
                  </a:solidFill>
                  <a:latin typeface="方正粗黑宋简体" panose="02000000000000000000" pitchFamily="2" charset="-122"/>
                  <a:ea typeface="方正粗黑宋简体" panose="02000000000000000000" pitchFamily="2" charset="-122"/>
                </a:rPr>
                <a:t>000-999</a:t>
              </a:r>
              <a:r>
                <a:rPr lang="zh-CN" altLang="zh-CN" sz="1200" dirty="0">
                  <a:solidFill>
                    <a:prstClr val="black"/>
                  </a:solidFill>
                  <a:latin typeface="方正粗黑宋简体" panose="02000000000000000000" pitchFamily="2" charset="-122"/>
                  <a:ea typeface="方正粗黑宋简体" panose="02000000000000000000" pitchFamily="2" charset="-122"/>
                </a:rPr>
                <a:t>）。</a:t>
              </a:r>
            </a:p>
            <a:p>
              <a:pPr lvl="0">
                <a:lnSpc>
                  <a:spcPct val="150000"/>
                </a:lnSpc>
              </a:pPr>
              <a:r>
                <a:rPr lang="en-US" altLang="zh-CN" sz="1200" dirty="0">
                  <a:solidFill>
                    <a:prstClr val="black"/>
                  </a:solidFill>
                  <a:latin typeface="方正粗黑宋简体" panose="02000000000000000000" pitchFamily="2" charset="-122"/>
                  <a:ea typeface="方正粗黑宋简体" panose="02000000000000000000" pitchFamily="2" charset="-122"/>
                </a:rPr>
                <a:t>① </a:t>
              </a:r>
              <a:r>
                <a:rPr lang="zh-CN" altLang="zh-CN" sz="1200" dirty="0">
                  <a:solidFill>
                    <a:prstClr val="black"/>
                  </a:solidFill>
                  <a:latin typeface="方正粗黑宋简体" panose="02000000000000000000" pitchFamily="2" charset="-122"/>
                  <a:ea typeface="方正粗黑宋简体" panose="02000000000000000000" pitchFamily="2" charset="-122"/>
                </a:rPr>
                <a:t>密码各位数字之和为</a:t>
              </a:r>
              <a:r>
                <a:rPr lang="en-US" altLang="zh-CN" sz="1200" dirty="0">
                  <a:solidFill>
                    <a:prstClr val="black"/>
                  </a:solidFill>
                  <a:latin typeface="方正粗黑宋简体" panose="02000000000000000000" pitchFamily="2" charset="-122"/>
                  <a:ea typeface="方正粗黑宋简体" panose="02000000000000000000" pitchFamily="2" charset="-122"/>
                </a:rPr>
                <a:t>12</a:t>
              </a:r>
              <a:br>
                <a:rPr lang="en-US" altLang="zh-CN" sz="1200" dirty="0">
                  <a:solidFill>
                    <a:prstClr val="black"/>
                  </a:solidFill>
                  <a:latin typeface="方正粗黑宋简体" panose="02000000000000000000" pitchFamily="2" charset="-122"/>
                  <a:ea typeface="方正粗黑宋简体" panose="02000000000000000000" pitchFamily="2" charset="-122"/>
                </a:rPr>
              </a:br>
              <a:r>
                <a:rPr lang="en-US" altLang="zh-CN" sz="1200" dirty="0">
                  <a:solidFill>
                    <a:prstClr val="black"/>
                  </a:solidFill>
                  <a:latin typeface="方正粗黑宋简体" panose="02000000000000000000" pitchFamily="2" charset="-122"/>
                  <a:ea typeface="方正粗黑宋简体" panose="02000000000000000000" pitchFamily="2" charset="-122"/>
                </a:rPr>
                <a:t>② </a:t>
              </a:r>
              <a:r>
                <a:rPr lang="zh-CN" altLang="zh-CN" sz="1200" dirty="0">
                  <a:solidFill>
                    <a:prstClr val="black"/>
                  </a:solidFill>
                  <a:latin typeface="方正粗黑宋简体" panose="02000000000000000000" pitchFamily="2" charset="-122"/>
                  <a:ea typeface="方正粗黑宋简体" panose="02000000000000000000" pitchFamily="2" charset="-122"/>
                </a:rPr>
                <a:t>最高位数字是中间位的两倍</a:t>
              </a:r>
              <a:r>
                <a:rPr lang="en-US" altLang="zh-CN" sz="1200" dirty="0">
                  <a:solidFill>
                    <a:prstClr val="black"/>
                  </a:solidFill>
                  <a:latin typeface="方正粗黑宋简体" panose="02000000000000000000" pitchFamily="2" charset="-122"/>
                  <a:ea typeface="方正粗黑宋简体" panose="02000000000000000000" pitchFamily="2" charset="-122"/>
                </a:rPr>
                <a:t/>
              </a:r>
              <a:br>
                <a:rPr lang="en-US" altLang="zh-CN" sz="1200" dirty="0">
                  <a:solidFill>
                    <a:prstClr val="black"/>
                  </a:solidFill>
                  <a:latin typeface="方正粗黑宋简体" panose="02000000000000000000" pitchFamily="2" charset="-122"/>
                  <a:ea typeface="方正粗黑宋简体" panose="02000000000000000000" pitchFamily="2" charset="-122"/>
                </a:rPr>
              </a:br>
              <a:r>
                <a:rPr lang="en-US" altLang="zh-CN" sz="1200" dirty="0">
                  <a:solidFill>
                    <a:prstClr val="black"/>
                  </a:solidFill>
                  <a:latin typeface="方正粗黑宋简体" panose="02000000000000000000" pitchFamily="2" charset="-122"/>
                  <a:ea typeface="方正粗黑宋简体" panose="02000000000000000000" pitchFamily="2" charset="-122"/>
                </a:rPr>
                <a:t>③ </a:t>
              </a:r>
              <a:r>
                <a:rPr lang="zh-CN" altLang="zh-CN" sz="1200" dirty="0">
                  <a:solidFill>
                    <a:prstClr val="black"/>
                  </a:solidFill>
                  <a:latin typeface="方正粗黑宋简体" panose="02000000000000000000" pitchFamily="2" charset="-122"/>
                  <a:ea typeface="方正粗黑宋简体" panose="02000000000000000000" pitchFamily="2" charset="-122"/>
                </a:rPr>
                <a:t>密码是满足条件的最大数值</a:t>
              </a:r>
              <a:endParaRPr lang="zh-CN" altLang="en-US" sz="1200" dirty="0">
                <a:latin typeface="方正粗黑宋简体" panose="02000000000000000000" pitchFamily="2" charset="-122"/>
                <a:ea typeface="方正粗黑宋简体" panose="02000000000000000000" pitchFamily="2" charset="-122"/>
              </a:endParaRPr>
            </a:p>
          </p:txBody>
        </p:sp>
      </p:grpSp>
      <p:grpSp>
        <p:nvGrpSpPr>
          <p:cNvPr id="38" name="Group 8"/>
          <p:cNvGrpSpPr/>
          <p:nvPr/>
        </p:nvGrpSpPr>
        <p:grpSpPr>
          <a:xfrm>
            <a:off x="2640099" y="895350"/>
            <a:ext cx="1909494" cy="3124200"/>
            <a:chOff x="3972678" y="1655513"/>
            <a:chExt cx="1619919" cy="2045865"/>
          </a:xfrm>
        </p:grpSpPr>
        <p:grpSp>
          <p:nvGrpSpPr>
            <p:cNvPr id="39" name="Group 11"/>
            <p:cNvGrpSpPr/>
            <p:nvPr/>
          </p:nvGrpSpPr>
          <p:grpSpPr>
            <a:xfrm>
              <a:off x="3972678" y="1655513"/>
              <a:ext cx="1619919" cy="2045865"/>
              <a:chOff x="2488913" y="2600394"/>
              <a:chExt cx="1619919" cy="2045865"/>
            </a:xfrm>
          </p:grpSpPr>
          <p:sp>
            <p:nvSpPr>
              <p:cNvPr id="41" name="Rectangle 13"/>
              <p:cNvSpPr/>
              <p:nvPr/>
            </p:nvSpPr>
            <p:spPr>
              <a:xfrm>
                <a:off x="2488917" y="3076243"/>
                <a:ext cx="1619915" cy="1570016"/>
              </a:xfrm>
              <a:prstGeom prst="rect">
                <a:avLst/>
              </a:prstGeom>
              <a:solidFill>
                <a:srgbClr val="7AC86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endParaRPr lang="en-GB">
                  <a:latin typeface="方正粗黑宋简体" panose="02000000000000000000" pitchFamily="2" charset="-122"/>
                  <a:ea typeface="方正粗黑宋简体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42" name="Rectangle 14"/>
              <p:cNvSpPr/>
              <p:nvPr/>
            </p:nvSpPr>
            <p:spPr>
              <a:xfrm>
                <a:off x="2488913" y="2600394"/>
                <a:ext cx="1619915" cy="475849"/>
              </a:xfrm>
              <a:prstGeom prst="rect">
                <a:avLst/>
              </a:prstGeom>
              <a:solidFill>
                <a:srgbClr val="003D5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b="1" dirty="0" smtClean="0">
                    <a:latin typeface="方正粗黑宋简体" panose="02000000000000000000" pitchFamily="2" charset="-122"/>
                    <a:ea typeface="方正粗黑宋简体" panose="02000000000000000000" pitchFamily="2" charset="-122"/>
                    <a:cs typeface="+mn-ea"/>
                    <a:sym typeface="+mn-lt"/>
                  </a:rPr>
                  <a:t>第二组</a:t>
                </a:r>
                <a:endParaRPr lang="en-GB" b="1" dirty="0">
                  <a:latin typeface="方正粗黑宋简体" panose="02000000000000000000" pitchFamily="2" charset="-122"/>
                  <a:ea typeface="方正粗黑宋简体" panose="02000000000000000000" pitchFamily="2" charset="-122"/>
                  <a:cs typeface="+mn-ea"/>
                  <a:sym typeface="+mn-lt"/>
                </a:endParaRPr>
              </a:p>
            </p:txBody>
          </p:sp>
        </p:grpSp>
        <p:sp>
          <p:nvSpPr>
            <p:cNvPr id="40" name="TextBox 12"/>
            <p:cNvSpPr txBox="1"/>
            <p:nvPr/>
          </p:nvSpPr>
          <p:spPr>
            <a:xfrm>
              <a:off x="4027515" y="2191387"/>
              <a:ext cx="1519446" cy="141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50000"/>
                </a:lnSpc>
              </a:pPr>
              <a:r>
                <a:rPr lang="zh-CN" altLang="zh-CN" sz="1200" dirty="0">
                  <a:solidFill>
                    <a:prstClr val="black"/>
                  </a:solidFill>
                  <a:latin typeface="方正粗黑宋简体" panose="02000000000000000000" pitchFamily="2" charset="-122"/>
                  <a:ea typeface="方正粗黑宋简体" panose="02000000000000000000" pitchFamily="2" charset="-122"/>
                </a:rPr>
                <a:t>密码是最大的水仙花数。</a:t>
              </a:r>
            </a:p>
            <a:p>
              <a:pPr lvl="0">
                <a:lnSpc>
                  <a:spcPct val="150000"/>
                </a:lnSpc>
              </a:pPr>
              <a:r>
                <a:rPr lang="zh-CN" altLang="zh-CN" sz="1200" dirty="0">
                  <a:solidFill>
                    <a:prstClr val="black"/>
                  </a:solidFill>
                  <a:latin typeface="方正粗黑宋简体" panose="02000000000000000000" pitchFamily="2" charset="-122"/>
                  <a:ea typeface="方正粗黑宋简体" panose="02000000000000000000" pitchFamily="2" charset="-122"/>
                </a:rPr>
                <a:t>“水仙花数”是指一个三位自然数，其各位数字的立方和等于该数本身</a:t>
              </a:r>
              <a:r>
                <a:rPr lang="zh-CN" altLang="zh-CN" sz="1200" dirty="0" smtClean="0">
                  <a:solidFill>
                    <a:prstClr val="black"/>
                  </a:solidFill>
                  <a:latin typeface="方正粗黑宋简体" panose="02000000000000000000" pitchFamily="2" charset="-122"/>
                  <a:ea typeface="方正粗黑宋简体" panose="02000000000000000000" pitchFamily="2" charset="-122"/>
                </a:rPr>
                <a:t>。</a:t>
              </a:r>
              <a:endParaRPr lang="en-US" altLang="zh-CN" sz="1200" dirty="0" smtClean="0">
                <a:solidFill>
                  <a:prstClr val="black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endParaRPr>
            </a:p>
            <a:p>
              <a:pPr lvl="0">
                <a:lnSpc>
                  <a:spcPct val="150000"/>
                </a:lnSpc>
              </a:pPr>
              <a:r>
                <a:rPr lang="zh-CN" altLang="zh-CN" sz="1200" dirty="0" smtClean="0">
                  <a:solidFill>
                    <a:prstClr val="black"/>
                  </a:solidFill>
                  <a:latin typeface="方正粗黑宋简体" panose="02000000000000000000" pitchFamily="2" charset="-122"/>
                  <a:ea typeface="方正粗黑宋简体" panose="02000000000000000000" pitchFamily="2" charset="-122"/>
                </a:rPr>
                <a:t>例如</a:t>
              </a:r>
              <a:r>
                <a:rPr lang="en-US" altLang="zh-CN" sz="1200" dirty="0">
                  <a:solidFill>
                    <a:prstClr val="black"/>
                  </a:solidFill>
                  <a:latin typeface="方正粗黑宋简体" panose="02000000000000000000" pitchFamily="2" charset="-122"/>
                  <a:ea typeface="方正粗黑宋简体" panose="02000000000000000000" pitchFamily="2" charset="-122"/>
                </a:rPr>
                <a:t>153</a:t>
              </a:r>
              <a:r>
                <a:rPr lang="zh-CN" altLang="zh-CN" sz="1200" dirty="0">
                  <a:solidFill>
                    <a:prstClr val="black"/>
                  </a:solidFill>
                  <a:latin typeface="方正粗黑宋简体" panose="02000000000000000000" pitchFamily="2" charset="-122"/>
                  <a:ea typeface="方正粗黑宋简体" panose="02000000000000000000" pitchFamily="2" charset="-122"/>
                </a:rPr>
                <a:t>是“水仙花数”，因为：</a:t>
              </a:r>
              <a:r>
                <a:rPr lang="en-US" altLang="zh-CN" sz="1200" dirty="0">
                  <a:solidFill>
                    <a:prstClr val="black"/>
                  </a:solidFill>
                  <a:latin typeface="方正粗黑宋简体" panose="02000000000000000000" pitchFamily="2" charset="-122"/>
                  <a:ea typeface="方正粗黑宋简体" panose="02000000000000000000" pitchFamily="2" charset="-122"/>
                </a:rPr>
                <a:t>153 = 1</a:t>
              </a:r>
              <a:r>
                <a:rPr lang="en-US" altLang="zh-CN" sz="1200" baseline="30000" dirty="0">
                  <a:solidFill>
                    <a:prstClr val="black"/>
                  </a:solidFill>
                  <a:latin typeface="方正粗黑宋简体" panose="02000000000000000000" pitchFamily="2" charset="-122"/>
                  <a:ea typeface="方正粗黑宋简体" panose="02000000000000000000" pitchFamily="2" charset="-122"/>
                </a:rPr>
                <a:t>3</a:t>
              </a:r>
              <a:r>
                <a:rPr lang="en-US" altLang="zh-CN" sz="1200" dirty="0">
                  <a:solidFill>
                    <a:prstClr val="black"/>
                  </a:solidFill>
                  <a:latin typeface="方正粗黑宋简体" panose="02000000000000000000" pitchFamily="2" charset="-122"/>
                  <a:ea typeface="方正粗黑宋简体" panose="02000000000000000000" pitchFamily="2" charset="-122"/>
                </a:rPr>
                <a:t> + 5</a:t>
              </a:r>
              <a:r>
                <a:rPr lang="en-US" altLang="zh-CN" sz="1200" baseline="30000" dirty="0">
                  <a:solidFill>
                    <a:prstClr val="black"/>
                  </a:solidFill>
                  <a:latin typeface="方正粗黑宋简体" panose="02000000000000000000" pitchFamily="2" charset="-122"/>
                  <a:ea typeface="方正粗黑宋简体" panose="02000000000000000000" pitchFamily="2" charset="-122"/>
                </a:rPr>
                <a:t>3</a:t>
              </a:r>
              <a:r>
                <a:rPr lang="en-US" altLang="zh-CN" sz="1200" dirty="0">
                  <a:solidFill>
                    <a:prstClr val="black"/>
                  </a:solidFill>
                  <a:latin typeface="方正粗黑宋简体" panose="02000000000000000000" pitchFamily="2" charset="-122"/>
                  <a:ea typeface="方正粗黑宋简体" panose="02000000000000000000" pitchFamily="2" charset="-122"/>
                </a:rPr>
                <a:t> + 3</a:t>
              </a:r>
              <a:r>
                <a:rPr lang="en-US" altLang="zh-CN" sz="1200" baseline="30000" dirty="0">
                  <a:solidFill>
                    <a:prstClr val="black"/>
                  </a:solidFill>
                  <a:latin typeface="方正粗黑宋简体" panose="02000000000000000000" pitchFamily="2" charset="-122"/>
                  <a:ea typeface="方正粗黑宋简体" panose="02000000000000000000" pitchFamily="2" charset="-122"/>
                </a:rPr>
                <a:t>3</a:t>
              </a:r>
              <a:r>
                <a:rPr lang="zh-CN" altLang="zh-CN" sz="1200" dirty="0">
                  <a:solidFill>
                    <a:prstClr val="black"/>
                  </a:solidFill>
                  <a:latin typeface="方正粗黑宋简体" panose="02000000000000000000" pitchFamily="2" charset="-122"/>
                  <a:ea typeface="方正粗黑宋简体" panose="02000000000000000000" pitchFamily="2" charset="-122"/>
                </a:rPr>
                <a:t>。</a:t>
              </a:r>
            </a:p>
          </p:txBody>
        </p:sp>
      </p:grpSp>
      <p:grpSp>
        <p:nvGrpSpPr>
          <p:cNvPr id="43" name="Group 8"/>
          <p:cNvGrpSpPr/>
          <p:nvPr/>
        </p:nvGrpSpPr>
        <p:grpSpPr>
          <a:xfrm>
            <a:off x="4670603" y="895350"/>
            <a:ext cx="1909494" cy="3124200"/>
            <a:chOff x="3972678" y="1655513"/>
            <a:chExt cx="1619919" cy="2045865"/>
          </a:xfrm>
        </p:grpSpPr>
        <p:grpSp>
          <p:nvGrpSpPr>
            <p:cNvPr id="44" name="Group 11"/>
            <p:cNvGrpSpPr/>
            <p:nvPr/>
          </p:nvGrpSpPr>
          <p:grpSpPr>
            <a:xfrm>
              <a:off x="3972678" y="1655513"/>
              <a:ext cx="1619919" cy="2045865"/>
              <a:chOff x="2488913" y="2600394"/>
              <a:chExt cx="1619919" cy="2045865"/>
            </a:xfrm>
          </p:grpSpPr>
          <p:sp>
            <p:nvSpPr>
              <p:cNvPr id="46" name="Rectangle 13"/>
              <p:cNvSpPr/>
              <p:nvPr/>
            </p:nvSpPr>
            <p:spPr>
              <a:xfrm>
                <a:off x="2488917" y="3076243"/>
                <a:ext cx="1619915" cy="1570016"/>
              </a:xfrm>
              <a:prstGeom prst="rect">
                <a:avLst/>
              </a:prstGeom>
              <a:solidFill>
                <a:srgbClr val="7AC86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endParaRPr lang="en-GB">
                  <a:latin typeface="方正粗黑宋简体" panose="02000000000000000000" pitchFamily="2" charset="-122"/>
                  <a:ea typeface="方正粗黑宋简体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47" name="Rectangle 14"/>
              <p:cNvSpPr/>
              <p:nvPr/>
            </p:nvSpPr>
            <p:spPr>
              <a:xfrm>
                <a:off x="2488913" y="2600394"/>
                <a:ext cx="1619915" cy="475849"/>
              </a:xfrm>
              <a:prstGeom prst="rect">
                <a:avLst/>
              </a:prstGeom>
              <a:solidFill>
                <a:srgbClr val="003D5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b="1" dirty="0" smtClean="0">
                    <a:latin typeface="方正粗黑宋简体" panose="02000000000000000000" pitchFamily="2" charset="-122"/>
                    <a:ea typeface="方正粗黑宋简体" panose="02000000000000000000" pitchFamily="2" charset="-122"/>
                    <a:cs typeface="+mn-ea"/>
                    <a:sym typeface="+mn-lt"/>
                  </a:rPr>
                  <a:t>第三组</a:t>
                </a:r>
                <a:endParaRPr lang="en-GB" b="1" dirty="0">
                  <a:latin typeface="方正粗黑宋简体" panose="02000000000000000000" pitchFamily="2" charset="-122"/>
                  <a:ea typeface="方正粗黑宋简体" panose="02000000000000000000" pitchFamily="2" charset="-122"/>
                  <a:cs typeface="+mn-ea"/>
                  <a:sym typeface="+mn-lt"/>
                </a:endParaRPr>
              </a:p>
            </p:txBody>
          </p:sp>
        </p:grpSp>
        <p:sp>
          <p:nvSpPr>
            <p:cNvPr id="45" name="TextBox 12"/>
            <p:cNvSpPr txBox="1"/>
            <p:nvPr/>
          </p:nvSpPr>
          <p:spPr>
            <a:xfrm>
              <a:off x="4069345" y="2203049"/>
              <a:ext cx="1519446" cy="9648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200000"/>
                </a:lnSpc>
              </a:pPr>
              <a:r>
                <a:rPr lang="zh-CN" altLang="zh-CN" sz="1200" dirty="0">
                  <a:solidFill>
                    <a:prstClr val="black"/>
                  </a:solidFill>
                  <a:latin typeface="方正粗黑宋简体" panose="02000000000000000000" pitchFamily="2" charset="-122"/>
                  <a:ea typeface="方正粗黑宋简体" panose="02000000000000000000" pitchFamily="2" charset="-122"/>
                </a:rPr>
                <a:t>密码是三位数素数的最大值</a:t>
              </a:r>
              <a:r>
                <a:rPr lang="zh-CN" altLang="zh-CN" sz="1200" dirty="0" smtClean="0">
                  <a:solidFill>
                    <a:prstClr val="black"/>
                  </a:solidFill>
                  <a:latin typeface="方正粗黑宋简体" panose="02000000000000000000" pitchFamily="2" charset="-122"/>
                  <a:ea typeface="方正粗黑宋简体" panose="02000000000000000000" pitchFamily="2" charset="-122"/>
                </a:rPr>
                <a:t>。</a:t>
              </a:r>
              <a:endParaRPr lang="en-US" altLang="zh-CN" sz="1200" dirty="0" smtClean="0">
                <a:solidFill>
                  <a:prstClr val="black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endParaRPr>
            </a:p>
            <a:p>
              <a:pPr lvl="0">
                <a:lnSpc>
                  <a:spcPct val="200000"/>
                </a:lnSpc>
              </a:pPr>
              <a:r>
                <a:rPr lang="zh-CN" altLang="zh-CN" sz="1200" dirty="0" smtClean="0">
                  <a:solidFill>
                    <a:prstClr val="black"/>
                  </a:solidFill>
                  <a:latin typeface="方正粗黑宋简体" panose="02000000000000000000" pitchFamily="2" charset="-122"/>
                  <a:ea typeface="方正粗黑宋简体" panose="02000000000000000000" pitchFamily="2" charset="-122"/>
                </a:rPr>
                <a:t>素数</a:t>
              </a:r>
              <a:r>
                <a:rPr lang="zh-CN" altLang="zh-CN" sz="1200" dirty="0">
                  <a:solidFill>
                    <a:prstClr val="black"/>
                  </a:solidFill>
                  <a:latin typeface="方正粗黑宋简体" panose="02000000000000000000" pitchFamily="2" charset="-122"/>
                  <a:ea typeface="方正粗黑宋简体" panose="02000000000000000000" pitchFamily="2" charset="-122"/>
                </a:rPr>
                <a:t>就是质数，即该数除了</a:t>
              </a:r>
              <a:r>
                <a:rPr lang="en-US" altLang="zh-CN" sz="1200" dirty="0">
                  <a:solidFill>
                    <a:prstClr val="black"/>
                  </a:solidFill>
                  <a:latin typeface="方正粗黑宋简体" panose="02000000000000000000" pitchFamily="2" charset="-122"/>
                  <a:ea typeface="方正粗黑宋简体" panose="02000000000000000000" pitchFamily="2" charset="-122"/>
                </a:rPr>
                <a:t>1</a:t>
              </a:r>
              <a:r>
                <a:rPr lang="zh-CN" altLang="zh-CN" sz="1200" dirty="0">
                  <a:solidFill>
                    <a:prstClr val="black"/>
                  </a:solidFill>
                  <a:latin typeface="方正粗黑宋简体" panose="02000000000000000000" pitchFamily="2" charset="-122"/>
                  <a:ea typeface="方正粗黑宋简体" panose="02000000000000000000" pitchFamily="2" charset="-122"/>
                </a:rPr>
                <a:t>和本身之外没有别的因数。</a:t>
              </a:r>
            </a:p>
          </p:txBody>
        </p:sp>
      </p:grpSp>
      <p:grpSp>
        <p:nvGrpSpPr>
          <p:cNvPr id="48" name="Group 8"/>
          <p:cNvGrpSpPr/>
          <p:nvPr/>
        </p:nvGrpSpPr>
        <p:grpSpPr>
          <a:xfrm>
            <a:off x="6701108" y="895350"/>
            <a:ext cx="1909492" cy="3124200"/>
            <a:chOff x="3972679" y="1655513"/>
            <a:chExt cx="1619918" cy="2045865"/>
          </a:xfrm>
        </p:grpSpPr>
        <p:grpSp>
          <p:nvGrpSpPr>
            <p:cNvPr id="49" name="Group 11"/>
            <p:cNvGrpSpPr/>
            <p:nvPr/>
          </p:nvGrpSpPr>
          <p:grpSpPr>
            <a:xfrm>
              <a:off x="3972679" y="1655513"/>
              <a:ext cx="1619918" cy="2045865"/>
              <a:chOff x="2488914" y="2600394"/>
              <a:chExt cx="1619918" cy="2045865"/>
            </a:xfrm>
          </p:grpSpPr>
          <p:sp>
            <p:nvSpPr>
              <p:cNvPr id="51" name="Rectangle 13"/>
              <p:cNvSpPr/>
              <p:nvPr/>
            </p:nvSpPr>
            <p:spPr>
              <a:xfrm>
                <a:off x="2488917" y="3076243"/>
                <a:ext cx="1619915" cy="1570016"/>
              </a:xfrm>
              <a:prstGeom prst="rect">
                <a:avLst/>
              </a:prstGeom>
              <a:solidFill>
                <a:srgbClr val="7AC86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endParaRPr lang="en-GB">
                  <a:latin typeface="方正粗黑宋简体" panose="02000000000000000000" pitchFamily="2" charset="-122"/>
                  <a:ea typeface="方正粗黑宋简体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52" name="Rectangle 14"/>
              <p:cNvSpPr/>
              <p:nvPr/>
            </p:nvSpPr>
            <p:spPr>
              <a:xfrm>
                <a:off x="2488914" y="2600394"/>
                <a:ext cx="1619915" cy="475849"/>
              </a:xfrm>
              <a:prstGeom prst="rect">
                <a:avLst/>
              </a:prstGeom>
              <a:solidFill>
                <a:srgbClr val="003D5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b="1" dirty="0" smtClean="0">
                    <a:latin typeface="方正粗黑宋简体" panose="02000000000000000000" pitchFamily="2" charset="-122"/>
                    <a:ea typeface="方正粗黑宋简体" panose="02000000000000000000" pitchFamily="2" charset="-122"/>
                    <a:cs typeface="+mn-ea"/>
                    <a:sym typeface="+mn-lt"/>
                  </a:rPr>
                  <a:t>第四组</a:t>
                </a:r>
                <a:endParaRPr lang="en-GB" b="1" dirty="0">
                  <a:latin typeface="方正粗黑宋简体" panose="02000000000000000000" pitchFamily="2" charset="-122"/>
                  <a:ea typeface="方正粗黑宋简体" panose="02000000000000000000" pitchFamily="2" charset="-122"/>
                  <a:cs typeface="+mn-ea"/>
                  <a:sym typeface="+mn-lt"/>
                </a:endParaRPr>
              </a:p>
            </p:txBody>
          </p:sp>
        </p:grpSp>
        <p:sp>
          <p:nvSpPr>
            <p:cNvPr id="50" name="TextBox 12"/>
            <p:cNvSpPr txBox="1"/>
            <p:nvPr/>
          </p:nvSpPr>
          <p:spPr>
            <a:xfrm>
              <a:off x="4022913" y="2203049"/>
              <a:ext cx="1519446" cy="141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zh-CN" sz="1200" dirty="0">
                  <a:solidFill>
                    <a:prstClr val="black"/>
                  </a:solidFill>
                  <a:latin typeface="方正粗黑宋简体" panose="02000000000000000000" pitchFamily="2" charset="-122"/>
                  <a:ea typeface="方正粗黑宋简体" panose="02000000000000000000" pitchFamily="2" charset="-122"/>
                </a:rPr>
                <a:t>密码是图书借阅证编号。借书卡上有个五位数的编号，其个位数和十位数处已经变得模糊不清，只知道这个五位数是既是</a:t>
              </a:r>
              <a:r>
                <a:rPr lang="en-US" altLang="zh-CN" sz="1200" dirty="0">
                  <a:solidFill>
                    <a:prstClr val="black"/>
                  </a:solidFill>
                  <a:latin typeface="方正粗黑宋简体" panose="02000000000000000000" pitchFamily="2" charset="-122"/>
                  <a:ea typeface="方正粗黑宋简体" panose="02000000000000000000" pitchFamily="2" charset="-122"/>
                </a:rPr>
                <a:t>44</a:t>
              </a:r>
              <a:r>
                <a:rPr lang="zh-CN" altLang="zh-CN" sz="1200" dirty="0">
                  <a:solidFill>
                    <a:prstClr val="black"/>
                  </a:solidFill>
                  <a:latin typeface="方正粗黑宋简体" panose="02000000000000000000" pitchFamily="2" charset="-122"/>
                  <a:ea typeface="方正粗黑宋简体" panose="02000000000000000000" pitchFamily="2" charset="-122"/>
                </a:rPr>
                <a:t>的倍数，又是</a:t>
              </a:r>
              <a:r>
                <a:rPr lang="en-US" altLang="zh-CN" sz="1200" dirty="0">
                  <a:solidFill>
                    <a:prstClr val="black"/>
                  </a:solidFill>
                  <a:latin typeface="方正粗黑宋简体" panose="02000000000000000000" pitchFamily="2" charset="-122"/>
                  <a:ea typeface="方正粗黑宋简体" panose="02000000000000000000" pitchFamily="2" charset="-122"/>
                </a:rPr>
                <a:t>56</a:t>
              </a:r>
              <a:r>
                <a:rPr lang="zh-CN" altLang="zh-CN" sz="1200" dirty="0">
                  <a:solidFill>
                    <a:prstClr val="black"/>
                  </a:solidFill>
                  <a:latin typeface="方正粗黑宋简体" panose="02000000000000000000" pitchFamily="2" charset="-122"/>
                  <a:ea typeface="方正粗黑宋简体" panose="02000000000000000000" pitchFamily="2" charset="-122"/>
                </a:rPr>
                <a:t>的倍数</a:t>
              </a:r>
              <a:r>
                <a:rPr lang="zh-CN" altLang="zh-CN" sz="1200" dirty="0" smtClean="0">
                  <a:solidFill>
                    <a:prstClr val="black"/>
                  </a:solidFill>
                  <a:latin typeface="方正粗黑宋简体" panose="02000000000000000000" pitchFamily="2" charset="-122"/>
                  <a:ea typeface="方正粗黑宋简体" panose="02000000000000000000" pitchFamily="2" charset="-122"/>
                </a:rPr>
                <a:t>。</a:t>
              </a:r>
              <a:endParaRPr lang="zh-CN" altLang="zh-CN" sz="1200" dirty="0">
                <a:solidFill>
                  <a:prstClr val="black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endParaRPr>
            </a:p>
          </p:txBody>
        </p:sp>
      </p:grpSp>
      <p:pic>
        <p:nvPicPr>
          <p:cNvPr id="53" name="图片 52"/>
          <p:cNvPicPr/>
          <p:nvPr/>
        </p:nvPicPr>
        <p:blipFill rotWithShape="1">
          <a:blip r:embed="rId3"/>
          <a:srcRect l="-1" t="36245" r="58052" b="-1"/>
          <a:stretch>
            <a:fillRect/>
          </a:stretch>
        </p:blipFill>
        <p:spPr bwMode="auto">
          <a:xfrm>
            <a:off x="7010400" y="3790949"/>
            <a:ext cx="1397460" cy="1141979"/>
          </a:xfrm>
          <a:prstGeom prst="rect">
            <a:avLst/>
          </a:prstGeom>
          <a:ln>
            <a:noFill/>
          </a:ln>
        </p:spPr>
      </p:pic>
      <p:sp>
        <p:nvSpPr>
          <p:cNvPr id="54" name="Oval 9"/>
          <p:cNvSpPr>
            <a:spLocks noChangeArrowheads="1"/>
          </p:cNvSpPr>
          <p:nvPr/>
        </p:nvSpPr>
        <p:spPr bwMode="auto">
          <a:xfrm>
            <a:off x="-26621" y="28717"/>
            <a:ext cx="1219200" cy="120734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lIns="68514" tIns="34268" rIns="68514" bIns="34268"/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1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2800" dirty="0">
              <a:solidFill>
                <a:srgbClr val="C00000"/>
              </a:solidFill>
              <a:latin typeface="华文琥珀" panose="02010800040101010101" pitchFamily="2" charset="-122"/>
              <a:ea typeface="华文琥珀" panose="02010800040101010101" pitchFamily="2" charset="-122"/>
              <a:cs typeface="+mn-ea"/>
              <a:sym typeface="+mn-lt"/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-208071" y="124243"/>
            <a:ext cx="15821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0" dirty="0">
                <a:solidFill>
                  <a:srgbClr val="C00000"/>
                </a:solidFill>
                <a:latin typeface="华文琥珀" panose="02010800040101010101" pitchFamily="2" charset="-122"/>
                <a:ea typeface="华文琥珀" panose="02010800040101010101" pitchFamily="2" charset="-122"/>
                <a:cs typeface="+mn-ea"/>
                <a:sym typeface="+mn-lt"/>
              </a:rPr>
              <a:t>密室</a:t>
            </a:r>
            <a:endParaRPr lang="en-US" altLang="zh-CN" sz="2800" dirty="0">
              <a:solidFill>
                <a:srgbClr val="C00000"/>
              </a:solidFill>
              <a:latin typeface="华文琥珀" panose="02010800040101010101" pitchFamily="2" charset="-122"/>
              <a:ea typeface="华文琥珀" panose="02010800040101010101" pitchFamily="2" charset="-122"/>
              <a:cs typeface="+mn-ea"/>
              <a:sym typeface="+mn-lt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0" dirty="0">
                <a:solidFill>
                  <a:srgbClr val="C00000"/>
                </a:solidFill>
                <a:latin typeface="华文琥珀" panose="02010800040101010101" pitchFamily="2" charset="-122"/>
                <a:ea typeface="华文琥珀" panose="02010800040101010101" pitchFamily="2" charset="-122"/>
                <a:cs typeface="+mn-ea"/>
                <a:sym typeface="+mn-lt"/>
              </a:rPr>
              <a:t>大逃脱</a:t>
            </a:r>
          </a:p>
        </p:txBody>
      </p:sp>
      <p:sp>
        <p:nvSpPr>
          <p:cNvPr id="2" name="矩形 1"/>
          <p:cNvSpPr/>
          <p:nvPr/>
        </p:nvSpPr>
        <p:spPr>
          <a:xfrm>
            <a:off x="2302819" y="4100328"/>
            <a:ext cx="44935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800" dirty="0">
                <a:latin typeface="华文新魏" panose="02010800040101010101" pitchFamily="2" charset="-122"/>
                <a:ea typeface="华文新魏" panose="02010800040101010101" pitchFamily="2" charset="-122"/>
                <a:cs typeface="宋体" panose="02010600030101010101" pitchFamily="2" charset="-122"/>
              </a:rPr>
              <a:t>请设计破解程序逃出密室！</a:t>
            </a:r>
            <a:endParaRPr lang="zh-CN" altLang="en-US" sz="28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矩形 24"/>
          <p:cNvSpPr/>
          <p:nvPr/>
        </p:nvSpPr>
        <p:spPr>
          <a:xfrm>
            <a:off x="143044" y="187671"/>
            <a:ext cx="1676397" cy="2100518"/>
          </a:xfrm>
          <a:prstGeom prst="rect">
            <a:avLst/>
          </a:prstGeom>
          <a:blipFill dpi="0" rotWithShape="1">
            <a:blip r:embed="rId4"/>
            <a:srcRect/>
            <a:stretch>
              <a:fillRect r="-50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 dirty="0">
              <a:cs typeface="+mn-ea"/>
              <a:sym typeface="+mn-lt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814530" y="187671"/>
            <a:ext cx="1728000" cy="2100518"/>
          </a:xfrm>
          <a:prstGeom prst="rect">
            <a:avLst/>
          </a:prstGeom>
          <a:blipFill dpi="0" rotWithShape="1">
            <a:blip r:embed="rId5"/>
            <a:srcRect/>
            <a:stretch>
              <a:fillRect r="-50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 dirty="0">
              <a:cs typeface="+mn-ea"/>
              <a:sym typeface="+mn-lt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457200" y="3028950"/>
            <a:ext cx="908447" cy="907256"/>
            <a:chOff x="625183" y="2955440"/>
            <a:chExt cx="908447" cy="907256"/>
          </a:xfrm>
        </p:grpSpPr>
        <p:sp>
          <p:nvSpPr>
            <p:cNvPr id="11" name="矩形 10"/>
            <p:cNvSpPr/>
            <p:nvPr/>
          </p:nvSpPr>
          <p:spPr bwMode="auto">
            <a:xfrm>
              <a:off x="625183" y="2955440"/>
              <a:ext cx="908447" cy="90725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015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grpSp>
          <p:nvGrpSpPr>
            <p:cNvPr id="9230" name="组合 11"/>
            <p:cNvGrpSpPr/>
            <p:nvPr/>
          </p:nvGrpSpPr>
          <p:grpSpPr bwMode="auto">
            <a:xfrm>
              <a:off x="773811" y="3101459"/>
              <a:ext cx="611190" cy="615217"/>
              <a:chOff x="1876426" y="3554414"/>
              <a:chExt cx="211137" cy="260350"/>
            </a:xfrm>
          </p:grpSpPr>
          <p:sp>
            <p:nvSpPr>
              <p:cNvPr id="13" name="Freeform 174"/>
              <p:cNvSpPr/>
              <p:nvPr/>
            </p:nvSpPr>
            <p:spPr bwMode="auto">
              <a:xfrm>
                <a:off x="1876167" y="3655723"/>
                <a:ext cx="43241" cy="136308"/>
              </a:xfrm>
              <a:custGeom>
                <a:avLst/>
                <a:gdLst>
                  <a:gd name="T0" fmla="*/ 38 w 47"/>
                  <a:gd name="T1" fmla="*/ 36 h 151"/>
                  <a:gd name="T2" fmla="*/ 46 w 47"/>
                  <a:gd name="T3" fmla="*/ 0 h 151"/>
                  <a:gd name="T4" fmla="*/ 17 w 47"/>
                  <a:gd name="T5" fmla="*/ 0 h 151"/>
                  <a:gd name="T6" fmla="*/ 0 w 47"/>
                  <a:gd name="T7" fmla="*/ 53 h 151"/>
                  <a:gd name="T8" fmla="*/ 0 w 47"/>
                  <a:gd name="T9" fmla="*/ 98 h 151"/>
                  <a:gd name="T10" fmla="*/ 17 w 47"/>
                  <a:gd name="T11" fmla="*/ 151 h 151"/>
                  <a:gd name="T12" fmla="*/ 47 w 47"/>
                  <a:gd name="T13" fmla="*/ 151 h 151"/>
                  <a:gd name="T14" fmla="*/ 38 w 47"/>
                  <a:gd name="T15" fmla="*/ 114 h 151"/>
                  <a:gd name="T16" fmla="*/ 38 w 47"/>
                  <a:gd name="T17" fmla="*/ 36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7" h="151">
                    <a:moveTo>
                      <a:pt x="38" y="36"/>
                    </a:moveTo>
                    <a:cubicBezTo>
                      <a:pt x="38" y="27"/>
                      <a:pt x="41" y="13"/>
                      <a:pt x="46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8" y="0"/>
                      <a:pt x="0" y="39"/>
                      <a:pt x="0" y="53"/>
                    </a:cubicBezTo>
                    <a:cubicBezTo>
                      <a:pt x="0" y="98"/>
                      <a:pt x="0" y="98"/>
                      <a:pt x="0" y="98"/>
                    </a:cubicBezTo>
                    <a:cubicBezTo>
                      <a:pt x="0" y="112"/>
                      <a:pt x="8" y="151"/>
                      <a:pt x="17" y="151"/>
                    </a:cubicBezTo>
                    <a:cubicBezTo>
                      <a:pt x="47" y="151"/>
                      <a:pt x="47" y="151"/>
                      <a:pt x="47" y="151"/>
                    </a:cubicBezTo>
                    <a:cubicBezTo>
                      <a:pt x="41" y="137"/>
                      <a:pt x="38" y="123"/>
                      <a:pt x="38" y="114"/>
                    </a:cubicBezTo>
                    <a:lnTo>
                      <a:pt x="38" y="3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lIns="51435" tIns="25718" rIns="51435" bIns="25718"/>
              <a:lstStyle/>
              <a:p>
                <a:pPr>
                  <a:defRPr/>
                </a:pPr>
                <a:endParaRPr lang="zh-CN" altLang="en-US" sz="1015">
                  <a:solidFill>
                    <a:prstClr val="black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4" name="Freeform 175"/>
              <p:cNvSpPr/>
              <p:nvPr/>
            </p:nvSpPr>
            <p:spPr bwMode="auto">
              <a:xfrm>
                <a:off x="1925815" y="3554695"/>
                <a:ext cx="161754" cy="259788"/>
              </a:xfrm>
              <a:custGeom>
                <a:avLst/>
                <a:gdLst>
                  <a:gd name="T0" fmla="*/ 17 w 180"/>
                  <a:gd name="T1" fmla="*/ 100 h 289"/>
                  <a:gd name="T2" fmla="*/ 0 w 180"/>
                  <a:gd name="T3" fmla="*/ 149 h 289"/>
                  <a:gd name="T4" fmla="*/ 0 w 180"/>
                  <a:gd name="T5" fmla="*/ 227 h 289"/>
                  <a:gd name="T6" fmla="*/ 36 w 180"/>
                  <a:gd name="T7" fmla="*/ 289 h 289"/>
                  <a:gd name="T8" fmla="*/ 131 w 180"/>
                  <a:gd name="T9" fmla="*/ 289 h 289"/>
                  <a:gd name="T10" fmla="*/ 166 w 180"/>
                  <a:gd name="T11" fmla="*/ 255 h 289"/>
                  <a:gd name="T12" fmla="*/ 167 w 180"/>
                  <a:gd name="T13" fmla="*/ 253 h 289"/>
                  <a:gd name="T14" fmla="*/ 94 w 180"/>
                  <a:gd name="T15" fmla="*/ 253 h 289"/>
                  <a:gd name="T16" fmla="*/ 82 w 180"/>
                  <a:gd name="T17" fmla="*/ 241 h 289"/>
                  <a:gd name="T18" fmla="*/ 94 w 180"/>
                  <a:gd name="T19" fmla="*/ 230 h 289"/>
                  <a:gd name="T20" fmla="*/ 169 w 180"/>
                  <a:gd name="T21" fmla="*/ 230 h 289"/>
                  <a:gd name="T22" fmla="*/ 172 w 180"/>
                  <a:gd name="T23" fmla="*/ 199 h 289"/>
                  <a:gd name="T24" fmla="*/ 94 w 180"/>
                  <a:gd name="T25" fmla="*/ 199 h 289"/>
                  <a:gd name="T26" fmla="*/ 82 w 180"/>
                  <a:gd name="T27" fmla="*/ 188 h 289"/>
                  <a:gd name="T28" fmla="*/ 94 w 180"/>
                  <a:gd name="T29" fmla="*/ 177 h 289"/>
                  <a:gd name="T30" fmla="*/ 175 w 180"/>
                  <a:gd name="T31" fmla="*/ 177 h 289"/>
                  <a:gd name="T32" fmla="*/ 178 w 180"/>
                  <a:gd name="T33" fmla="*/ 146 h 289"/>
                  <a:gd name="T34" fmla="*/ 94 w 180"/>
                  <a:gd name="T35" fmla="*/ 146 h 289"/>
                  <a:gd name="T36" fmla="*/ 82 w 180"/>
                  <a:gd name="T37" fmla="*/ 135 h 289"/>
                  <a:gd name="T38" fmla="*/ 94 w 180"/>
                  <a:gd name="T39" fmla="*/ 124 h 289"/>
                  <a:gd name="T40" fmla="*/ 180 w 180"/>
                  <a:gd name="T41" fmla="*/ 124 h 289"/>
                  <a:gd name="T42" fmla="*/ 180 w 180"/>
                  <a:gd name="T43" fmla="*/ 121 h 289"/>
                  <a:gd name="T44" fmla="*/ 145 w 180"/>
                  <a:gd name="T45" fmla="*/ 87 h 289"/>
                  <a:gd name="T46" fmla="*/ 82 w 180"/>
                  <a:gd name="T47" fmla="*/ 87 h 289"/>
                  <a:gd name="T48" fmla="*/ 84 w 180"/>
                  <a:gd name="T49" fmla="*/ 71 h 289"/>
                  <a:gd name="T50" fmla="*/ 90 w 180"/>
                  <a:gd name="T51" fmla="*/ 38 h 289"/>
                  <a:gd name="T52" fmla="*/ 64 w 180"/>
                  <a:gd name="T53" fmla="*/ 2 h 289"/>
                  <a:gd name="T54" fmla="*/ 29 w 180"/>
                  <a:gd name="T55" fmla="*/ 28 h 289"/>
                  <a:gd name="T56" fmla="*/ 21 w 180"/>
                  <a:gd name="T57" fmla="*/ 74 h 289"/>
                  <a:gd name="T58" fmla="*/ 17 w 180"/>
                  <a:gd name="T59" fmla="*/ 100 h 2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80" h="289">
                    <a:moveTo>
                      <a:pt x="17" y="100"/>
                    </a:moveTo>
                    <a:cubicBezTo>
                      <a:pt x="7" y="114"/>
                      <a:pt x="0" y="137"/>
                      <a:pt x="0" y="149"/>
                    </a:cubicBezTo>
                    <a:cubicBezTo>
                      <a:pt x="0" y="227"/>
                      <a:pt x="0" y="227"/>
                      <a:pt x="0" y="227"/>
                    </a:cubicBezTo>
                    <a:cubicBezTo>
                      <a:pt x="0" y="246"/>
                      <a:pt x="16" y="289"/>
                      <a:pt x="36" y="289"/>
                    </a:cubicBezTo>
                    <a:cubicBezTo>
                      <a:pt x="131" y="289"/>
                      <a:pt x="131" y="289"/>
                      <a:pt x="131" y="289"/>
                    </a:cubicBezTo>
                    <a:cubicBezTo>
                      <a:pt x="150" y="289"/>
                      <a:pt x="166" y="274"/>
                      <a:pt x="166" y="255"/>
                    </a:cubicBezTo>
                    <a:cubicBezTo>
                      <a:pt x="167" y="253"/>
                      <a:pt x="167" y="253"/>
                      <a:pt x="167" y="253"/>
                    </a:cubicBezTo>
                    <a:cubicBezTo>
                      <a:pt x="94" y="253"/>
                      <a:pt x="94" y="253"/>
                      <a:pt x="94" y="253"/>
                    </a:cubicBezTo>
                    <a:cubicBezTo>
                      <a:pt x="87" y="253"/>
                      <a:pt x="82" y="248"/>
                      <a:pt x="82" y="241"/>
                    </a:cubicBezTo>
                    <a:cubicBezTo>
                      <a:pt x="82" y="235"/>
                      <a:pt x="87" y="230"/>
                      <a:pt x="94" y="230"/>
                    </a:cubicBezTo>
                    <a:cubicBezTo>
                      <a:pt x="169" y="230"/>
                      <a:pt x="169" y="230"/>
                      <a:pt x="169" y="230"/>
                    </a:cubicBezTo>
                    <a:cubicBezTo>
                      <a:pt x="172" y="199"/>
                      <a:pt x="172" y="199"/>
                      <a:pt x="172" y="199"/>
                    </a:cubicBezTo>
                    <a:cubicBezTo>
                      <a:pt x="94" y="199"/>
                      <a:pt x="94" y="199"/>
                      <a:pt x="94" y="199"/>
                    </a:cubicBezTo>
                    <a:cubicBezTo>
                      <a:pt x="87" y="199"/>
                      <a:pt x="82" y="194"/>
                      <a:pt x="82" y="188"/>
                    </a:cubicBezTo>
                    <a:cubicBezTo>
                      <a:pt x="82" y="182"/>
                      <a:pt x="87" y="177"/>
                      <a:pt x="94" y="177"/>
                    </a:cubicBezTo>
                    <a:cubicBezTo>
                      <a:pt x="175" y="177"/>
                      <a:pt x="175" y="177"/>
                      <a:pt x="175" y="177"/>
                    </a:cubicBezTo>
                    <a:cubicBezTo>
                      <a:pt x="178" y="146"/>
                      <a:pt x="178" y="146"/>
                      <a:pt x="178" y="146"/>
                    </a:cubicBezTo>
                    <a:cubicBezTo>
                      <a:pt x="94" y="146"/>
                      <a:pt x="94" y="146"/>
                      <a:pt x="94" y="146"/>
                    </a:cubicBezTo>
                    <a:cubicBezTo>
                      <a:pt x="87" y="146"/>
                      <a:pt x="82" y="141"/>
                      <a:pt x="82" y="135"/>
                    </a:cubicBezTo>
                    <a:cubicBezTo>
                      <a:pt x="82" y="129"/>
                      <a:pt x="87" y="124"/>
                      <a:pt x="94" y="124"/>
                    </a:cubicBezTo>
                    <a:cubicBezTo>
                      <a:pt x="180" y="124"/>
                      <a:pt x="180" y="124"/>
                      <a:pt x="180" y="124"/>
                    </a:cubicBezTo>
                    <a:cubicBezTo>
                      <a:pt x="180" y="121"/>
                      <a:pt x="180" y="121"/>
                      <a:pt x="180" y="121"/>
                    </a:cubicBezTo>
                    <a:cubicBezTo>
                      <a:pt x="180" y="102"/>
                      <a:pt x="164" y="87"/>
                      <a:pt x="145" y="87"/>
                    </a:cubicBezTo>
                    <a:cubicBezTo>
                      <a:pt x="82" y="87"/>
                      <a:pt x="82" y="87"/>
                      <a:pt x="82" y="87"/>
                    </a:cubicBezTo>
                    <a:cubicBezTo>
                      <a:pt x="84" y="71"/>
                      <a:pt x="84" y="71"/>
                      <a:pt x="84" y="71"/>
                    </a:cubicBezTo>
                    <a:cubicBezTo>
                      <a:pt x="90" y="38"/>
                      <a:pt x="90" y="38"/>
                      <a:pt x="90" y="38"/>
                    </a:cubicBezTo>
                    <a:cubicBezTo>
                      <a:pt x="92" y="21"/>
                      <a:pt x="81" y="5"/>
                      <a:pt x="64" y="2"/>
                    </a:cubicBezTo>
                    <a:cubicBezTo>
                      <a:pt x="47" y="0"/>
                      <a:pt x="32" y="11"/>
                      <a:pt x="29" y="28"/>
                    </a:cubicBezTo>
                    <a:cubicBezTo>
                      <a:pt x="21" y="74"/>
                      <a:pt x="21" y="74"/>
                      <a:pt x="21" y="74"/>
                    </a:cubicBezTo>
                    <a:lnTo>
                      <a:pt x="17" y="10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lIns="51435" tIns="25718" rIns="51435" bIns="25718"/>
              <a:lstStyle/>
              <a:p>
                <a:pPr>
                  <a:defRPr/>
                </a:pPr>
                <a:endParaRPr lang="zh-CN" altLang="en-US" sz="1015">
                  <a:solidFill>
                    <a:prstClr val="black"/>
                  </a:solidFill>
                  <a:cs typeface="+mn-ea"/>
                  <a:sym typeface="+mn-lt"/>
                </a:endParaRPr>
              </a:p>
            </p:txBody>
          </p:sp>
        </p:grpSp>
      </p:grpSp>
      <p:graphicFrame>
        <p:nvGraphicFramePr>
          <p:cNvPr id="21" name="表格 20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1657245" y="2724150"/>
          <a:ext cx="6877156" cy="16745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2223"/>
                <a:gridCol w="2097374"/>
                <a:gridCol w="3077559"/>
              </a:tblGrid>
              <a:tr h="575406">
                <a:tc>
                  <a:txBody>
                    <a:bodyPr/>
                    <a:lstStyle/>
                    <a:p>
                      <a:pPr indent="0" algn="ctr" fontAlgn="base">
                        <a:buNone/>
                      </a:pPr>
                      <a:r>
                        <a:rPr lang="en-US" sz="1400" b="1" dirty="0" err="1"/>
                        <a:t>操作</a:t>
                      </a:r>
                      <a:endParaRPr lang="en-US" altLang="en-US" sz="1400" b="1" dirty="0"/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 fontAlgn="base">
                        <a:buNone/>
                      </a:pPr>
                      <a:r>
                        <a:rPr lang="en-US" sz="1400" b="1"/>
                        <a:t>模块</a:t>
                      </a:r>
                      <a:endParaRPr lang="en-US" altLang="en-US" sz="1400" b="1"/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 fontAlgn="base">
                        <a:buNone/>
                      </a:pPr>
                      <a:r>
                        <a:rPr lang="en-US" sz="1400" b="1"/>
                        <a:t>程序</a:t>
                      </a:r>
                      <a:endParaRPr lang="en-US" altLang="en-US" sz="1400" b="1"/>
                    </a:p>
                  </a:txBody>
                  <a:tcPr marL="68580" marR="68580" marT="0" marB="0" anchor="ctr"/>
                </a:tc>
              </a:tr>
              <a:tr h="549389">
                <a:tc>
                  <a:txBody>
                    <a:bodyPr/>
                    <a:lstStyle/>
                    <a:p>
                      <a:pPr indent="0" algn="ctr" fontAlgn="base">
                        <a:buNone/>
                      </a:pPr>
                      <a:r>
                        <a:rPr lang="zh-CN" altLang="en-US" sz="1400" b="1" dirty="0" smtClean="0"/>
                        <a:t>全部</a:t>
                      </a:r>
                      <a:r>
                        <a:rPr lang="en-US" sz="1400" b="1" dirty="0" err="1" smtClean="0"/>
                        <a:t>列举</a:t>
                      </a:r>
                      <a:r>
                        <a:rPr lang="en-US" sz="1400" b="1" dirty="0" smtClean="0"/>
                        <a:t> </a:t>
                      </a:r>
                      <a:endParaRPr lang="en-US" altLang="en-US" sz="1400" b="1" dirty="0"/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 fontAlgn="base">
                        <a:buNone/>
                      </a:pPr>
                      <a:endParaRPr lang="en-US" altLang="en-US" sz="1400" b="1" dirty="0"/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 fontAlgn="base">
                        <a:buNone/>
                      </a:pPr>
                      <a:endParaRPr lang="en-US" altLang="en-US" sz="1400" b="1" dirty="0"/>
                    </a:p>
                  </a:txBody>
                  <a:tcPr marL="68580" marR="68580" marT="0" marB="0" anchor="ctr"/>
                </a:tc>
              </a:tr>
              <a:tr h="549728">
                <a:tc>
                  <a:txBody>
                    <a:bodyPr/>
                    <a:lstStyle/>
                    <a:p>
                      <a:pPr indent="0" algn="ctr" fontAlgn="base">
                        <a:buNone/>
                      </a:pPr>
                      <a:r>
                        <a:rPr lang="en-US" sz="1400" b="1" dirty="0" err="1" smtClean="0"/>
                        <a:t>逐个</a:t>
                      </a:r>
                      <a:r>
                        <a:rPr lang="zh-CN" altLang="en-US" sz="1400" b="1" dirty="0" smtClean="0"/>
                        <a:t>检验</a:t>
                      </a:r>
                      <a:r>
                        <a:rPr lang="en-US" sz="1400" b="1" dirty="0" smtClean="0"/>
                        <a:t> </a:t>
                      </a:r>
                      <a:endParaRPr lang="en-US" altLang="en-US" sz="1400" b="1" dirty="0"/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 fontAlgn="base">
                        <a:buNone/>
                      </a:pPr>
                      <a:endParaRPr lang="en-US" altLang="en-US" sz="1400" b="1" dirty="0"/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0" algn="ctr" fontAlgn="base">
                        <a:buNone/>
                      </a:pPr>
                      <a:endParaRPr lang="en-US" altLang="en-US" sz="1400" b="1" dirty="0"/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  <p:sp>
        <p:nvSpPr>
          <p:cNvPr id="22" name="文本框 21"/>
          <p:cNvSpPr txBox="1"/>
          <p:nvPr/>
        </p:nvSpPr>
        <p:spPr>
          <a:xfrm>
            <a:off x="3559095" y="1529632"/>
            <a:ext cx="5239135" cy="81945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360045">
              <a:lnSpc>
                <a:spcPct val="150000"/>
              </a:lnSpc>
            </a:pPr>
            <a:r>
              <a:rPr lang="zh-CN" altLang="en-US" b="0" kern="0" dirty="0" smtClean="0">
                <a:solidFill>
                  <a:schemeClr val="accent5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zh-CN" altLang="en-US" sz="1600" kern="0" dirty="0" smtClean="0">
                <a:solidFill>
                  <a:schemeClr val="accent5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把</a:t>
            </a:r>
            <a:r>
              <a:rPr lang="zh-CN" altLang="en-US" sz="1600" kern="0" dirty="0">
                <a:solidFill>
                  <a:schemeClr val="accent5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问题所有可能的</a:t>
            </a:r>
            <a:r>
              <a:rPr lang="zh-CN" altLang="en-US" sz="1600" kern="0" dirty="0" smtClean="0">
                <a:solidFill>
                  <a:schemeClr val="accent5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解</a:t>
            </a:r>
            <a:r>
              <a:rPr lang="zh-CN" altLang="en-US" sz="1600" b="1" kern="0" dirty="0" smtClean="0">
                <a:solidFill>
                  <a:srgbClr val="FF0000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全部列举</a:t>
            </a:r>
            <a:r>
              <a:rPr lang="zh-CN" altLang="en-US" sz="1600" kern="0" dirty="0">
                <a:solidFill>
                  <a:schemeClr val="accent5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，然后</a:t>
            </a:r>
            <a:r>
              <a:rPr lang="zh-CN" altLang="en-US" sz="1600" b="1" kern="0" dirty="0" smtClean="0">
                <a:solidFill>
                  <a:srgbClr val="FF0000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逐个</a:t>
            </a:r>
            <a:r>
              <a:rPr lang="zh-CN" altLang="en-US" sz="1600" b="1" kern="0" dirty="0">
                <a:solidFill>
                  <a:srgbClr val="FF0000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检验</a:t>
            </a:r>
            <a:r>
              <a:rPr lang="zh-CN" altLang="en-US" sz="1600" kern="0" dirty="0">
                <a:solidFill>
                  <a:schemeClr val="accent5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每一个列举出的可能解是否为正确的解。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4191000" y="432352"/>
            <a:ext cx="4114800" cy="10972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b="1" spc="600" dirty="0">
                <a:solidFill>
                  <a:srgbClr val="C00000"/>
                </a:solidFill>
              </a:rPr>
              <a:t>枚举算法</a:t>
            </a:r>
          </a:p>
        </p:txBody>
      </p:sp>
      <p:sp>
        <p:nvSpPr>
          <p:cNvPr id="2" name="矩形 1"/>
          <p:cNvSpPr/>
          <p:nvPr/>
        </p:nvSpPr>
        <p:spPr>
          <a:xfrm>
            <a:off x="3962400" y="3428690"/>
            <a:ext cx="90281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fontAlgn="base"/>
            <a:r>
              <a:rPr lang="en-US" altLang="zh-CN" sz="1400" b="1" dirty="0" err="1">
                <a:solidFill>
                  <a:srgbClr val="000000"/>
                </a:solidFill>
              </a:rPr>
              <a:t>循环结构</a:t>
            </a:r>
            <a:endParaRPr lang="en-US" altLang="en-US" sz="1400" b="1" dirty="0">
              <a:solidFill>
                <a:srgbClr val="000000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3872631" y="3936206"/>
            <a:ext cx="108234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fontAlgn="base"/>
            <a:r>
              <a:rPr lang="zh-CN" altLang="en-US" sz="1400" b="1" dirty="0">
                <a:solidFill>
                  <a:srgbClr val="000000"/>
                </a:solidFill>
              </a:rPr>
              <a:t>单</a:t>
            </a:r>
            <a:r>
              <a:rPr lang="en-US" altLang="zh-CN" sz="1400" b="1" dirty="0" err="1">
                <a:solidFill>
                  <a:srgbClr val="000000"/>
                </a:solidFill>
              </a:rPr>
              <a:t>分支结构</a:t>
            </a:r>
            <a:endParaRPr lang="en-US" altLang="en-US" sz="1400" b="1" dirty="0">
              <a:solidFill>
                <a:srgbClr val="000000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6019800" y="3426475"/>
            <a:ext cx="194316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fontAlgn="base"/>
            <a:r>
              <a:rPr lang="en-US" altLang="zh-CN" sz="1400" b="1" dirty="0" err="1">
                <a:solidFill>
                  <a:srgbClr val="000000"/>
                </a:solidFill>
              </a:rPr>
              <a:t>for语句</a:t>
            </a:r>
            <a:r>
              <a:rPr lang="en-US" altLang="zh-CN" sz="1400" b="1" dirty="0">
                <a:solidFill>
                  <a:srgbClr val="000000"/>
                </a:solidFill>
              </a:rPr>
              <a:t>  /  </a:t>
            </a:r>
            <a:r>
              <a:rPr lang="en-US" altLang="zh-CN" sz="1400" b="1" dirty="0" err="1">
                <a:solidFill>
                  <a:srgbClr val="000000"/>
                </a:solidFill>
              </a:rPr>
              <a:t>while语句</a:t>
            </a:r>
            <a:endParaRPr lang="en-US" altLang="en-US" sz="1400" b="1" dirty="0">
              <a:solidFill>
                <a:srgbClr val="000000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6705600" y="3942517"/>
            <a:ext cx="72167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fontAlgn="base"/>
            <a:r>
              <a:rPr lang="en-US" altLang="zh-CN" sz="1400" b="1" dirty="0">
                <a:solidFill>
                  <a:srgbClr val="000000"/>
                </a:solidFill>
              </a:rPr>
              <a:t>if </a:t>
            </a:r>
            <a:r>
              <a:rPr lang="en-US" altLang="zh-CN" sz="1400" b="1" dirty="0" err="1">
                <a:solidFill>
                  <a:srgbClr val="000000"/>
                </a:solidFill>
              </a:rPr>
              <a:t>语句</a:t>
            </a:r>
            <a:endParaRPr lang="en-US" altLang="en-US" sz="1400" b="1" dirty="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3" grpId="0" animBg="1"/>
      <p:bldP spid="22" grpId="0"/>
      <p:bldP spid="23" grpId="0"/>
      <p:bldP spid="2" grpId="0"/>
      <p:bldP spid="5" grpId="0"/>
      <p:bldP spid="6" grpId="0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33600" y="1257300"/>
            <a:ext cx="4572000" cy="2676525"/>
          </a:xfrm>
          <a:prstGeom prst="rect">
            <a:avLst/>
          </a:prstGeom>
          <a:noFill/>
          <a:ln w="190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2800" dirty="0" smtClean="0">
                <a:solidFill>
                  <a:srgbClr val="FF0000"/>
                </a:solidFill>
              </a:rPr>
              <a:t>for   </a:t>
            </a:r>
            <a:r>
              <a:rPr lang="zh-CN" altLang="en-US" sz="2800" dirty="0">
                <a:solidFill>
                  <a:srgbClr val="FF0000"/>
                </a:solidFill>
              </a:rPr>
              <a:t>循环</a:t>
            </a:r>
            <a:r>
              <a:rPr lang="zh-CN" altLang="en-US" sz="2800" dirty="0" smtClean="0">
                <a:solidFill>
                  <a:srgbClr val="FF0000"/>
                </a:solidFill>
              </a:rPr>
              <a:t>变量   </a:t>
            </a:r>
            <a:r>
              <a:rPr lang="en-US" altLang="zh-CN" sz="2800" dirty="0" smtClean="0">
                <a:solidFill>
                  <a:srgbClr val="FF0000"/>
                </a:solidFill>
              </a:rPr>
              <a:t>in   </a:t>
            </a:r>
            <a:r>
              <a:rPr lang="zh-CN" altLang="en-US" sz="2800" dirty="0" smtClean="0">
                <a:solidFill>
                  <a:srgbClr val="FF0000"/>
                </a:solidFill>
              </a:rPr>
              <a:t>序列：</a:t>
            </a:r>
            <a:endParaRPr lang="en-US" altLang="zh-CN" sz="2800" dirty="0" smtClean="0">
              <a:solidFill>
                <a:srgbClr val="FF0000"/>
              </a:solidFill>
            </a:endParaRPr>
          </a:p>
          <a:p>
            <a:pPr>
              <a:lnSpc>
                <a:spcPct val="200000"/>
              </a:lnSpc>
            </a:pPr>
            <a:r>
              <a:rPr lang="en-US" altLang="zh-CN" sz="2800" dirty="0"/>
              <a:t> </a:t>
            </a:r>
            <a:r>
              <a:rPr lang="en-US" altLang="zh-CN" sz="2800" dirty="0" smtClean="0"/>
              <a:t>      </a:t>
            </a:r>
            <a:r>
              <a:rPr lang="en-US" altLang="zh-CN" sz="2800" dirty="0" smtClean="0">
                <a:solidFill>
                  <a:srgbClr val="0070C0"/>
                </a:solidFill>
              </a:rPr>
              <a:t>if    </a:t>
            </a:r>
            <a:r>
              <a:rPr lang="zh-CN" altLang="en-US" sz="2800" dirty="0" smtClean="0">
                <a:solidFill>
                  <a:srgbClr val="0070C0"/>
                </a:solidFill>
              </a:rPr>
              <a:t>条件（</a:t>
            </a:r>
            <a:r>
              <a:rPr lang="en-US" altLang="zh-CN" sz="2800" dirty="0">
                <a:solidFill>
                  <a:srgbClr val="0070C0"/>
                </a:solidFill>
              </a:rPr>
              <a:t>T</a:t>
            </a:r>
            <a:r>
              <a:rPr lang="en-US" altLang="zh-CN" sz="2800" dirty="0" smtClean="0">
                <a:solidFill>
                  <a:srgbClr val="0070C0"/>
                </a:solidFill>
              </a:rPr>
              <a:t>rue</a:t>
            </a:r>
            <a:r>
              <a:rPr lang="zh-CN" altLang="en-US" sz="2800" dirty="0" smtClean="0">
                <a:solidFill>
                  <a:srgbClr val="0070C0"/>
                </a:solidFill>
              </a:rPr>
              <a:t>）</a:t>
            </a:r>
            <a:r>
              <a:rPr lang="en-US" altLang="zh-CN" sz="2800" dirty="0" smtClean="0">
                <a:solidFill>
                  <a:srgbClr val="0070C0"/>
                </a:solidFill>
              </a:rPr>
              <a:t>:</a:t>
            </a:r>
          </a:p>
          <a:p>
            <a:pPr>
              <a:lnSpc>
                <a:spcPct val="200000"/>
              </a:lnSpc>
            </a:pPr>
            <a:r>
              <a:rPr lang="en-US" altLang="zh-CN" sz="2800" dirty="0"/>
              <a:t> </a:t>
            </a:r>
            <a:r>
              <a:rPr lang="en-US" altLang="zh-CN" sz="2800" dirty="0" smtClean="0"/>
              <a:t>            </a:t>
            </a:r>
            <a:r>
              <a:rPr lang="en-US" altLang="zh-CN" sz="2800" dirty="0" smtClean="0">
                <a:solidFill>
                  <a:srgbClr val="00B050"/>
                </a:solidFill>
              </a:rPr>
              <a:t>print or return</a:t>
            </a:r>
            <a:endParaRPr lang="zh-CN" altLang="en-US" sz="2800" dirty="0">
              <a:solidFill>
                <a:srgbClr val="00B050"/>
              </a:solidFill>
            </a:endParaRPr>
          </a:p>
        </p:txBody>
      </p:sp>
      <p:sp>
        <p:nvSpPr>
          <p:cNvPr id="3" name="燕尾形箭头 2"/>
          <p:cNvSpPr/>
          <p:nvPr/>
        </p:nvSpPr>
        <p:spPr>
          <a:xfrm>
            <a:off x="1066800" y="1485900"/>
            <a:ext cx="942108" cy="628650"/>
          </a:xfrm>
          <a:prstGeom prst="notchedRightArrow">
            <a:avLst>
              <a:gd name="adj1" fmla="val 40909"/>
              <a:gd name="adj2" fmla="val 30682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>
                <a:solidFill>
                  <a:srgbClr val="FF00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循环</a:t>
            </a:r>
          </a:p>
        </p:txBody>
      </p:sp>
      <p:sp>
        <p:nvSpPr>
          <p:cNvPr id="4" name="燕尾形箭头 3"/>
          <p:cNvSpPr/>
          <p:nvPr/>
        </p:nvSpPr>
        <p:spPr>
          <a:xfrm>
            <a:off x="1600200" y="2367528"/>
            <a:ext cx="1219200" cy="609600"/>
          </a:xfrm>
          <a:prstGeom prst="notchedRightArrow">
            <a:avLst>
              <a:gd name="adj1" fmla="val 43182"/>
              <a:gd name="adj2" fmla="val 45455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 smtClean="0">
                <a:solidFill>
                  <a:srgbClr val="0070C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单分支</a:t>
            </a:r>
            <a:endParaRPr lang="zh-CN" altLang="en-US" b="1" dirty="0">
              <a:solidFill>
                <a:srgbClr val="0070C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5" name="燕尾形箭头 4"/>
          <p:cNvSpPr/>
          <p:nvPr/>
        </p:nvSpPr>
        <p:spPr>
          <a:xfrm>
            <a:off x="1371600" y="3181615"/>
            <a:ext cx="1905000" cy="751344"/>
          </a:xfrm>
          <a:prstGeom prst="notchedRightArrow">
            <a:avLst>
              <a:gd name="adj1" fmla="val 38936"/>
              <a:gd name="adj2" fmla="val 31843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 smtClean="0">
                <a:solidFill>
                  <a:srgbClr val="00B05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输出或返回值</a:t>
            </a:r>
            <a:endParaRPr lang="zh-CN" altLang="en-US" b="1" dirty="0">
              <a:solidFill>
                <a:srgbClr val="00B05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6" name="圆角矩形标注 5"/>
          <p:cNvSpPr/>
          <p:nvPr/>
        </p:nvSpPr>
        <p:spPr>
          <a:xfrm>
            <a:off x="3276600" y="747415"/>
            <a:ext cx="1219200" cy="482176"/>
          </a:xfrm>
          <a:prstGeom prst="wedgeRoundRectCallout">
            <a:avLst>
              <a:gd name="adj1" fmla="val -16288"/>
              <a:gd name="adj2" fmla="val 133108"/>
              <a:gd name="adj3" fmla="val 16667"/>
            </a:avLst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zh-CN" altLang="en-US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枚举对象</a:t>
            </a:r>
            <a:endParaRPr lang="zh-CN" altLang="en-US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  <p:sp>
        <p:nvSpPr>
          <p:cNvPr id="7" name="圆角矩形标注 6"/>
          <p:cNvSpPr/>
          <p:nvPr/>
        </p:nvSpPr>
        <p:spPr>
          <a:xfrm>
            <a:off x="5334000" y="747415"/>
            <a:ext cx="1219200" cy="482176"/>
          </a:xfrm>
          <a:prstGeom prst="wedgeRoundRectCallout">
            <a:avLst>
              <a:gd name="adj1" fmla="val -20264"/>
              <a:gd name="adj2" fmla="val 130145"/>
              <a:gd name="adj3" fmla="val 16667"/>
            </a:avLst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zh-CN" altLang="en-US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枚举范围</a:t>
            </a:r>
            <a:endParaRPr lang="zh-CN" altLang="en-US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  <p:sp>
        <p:nvSpPr>
          <p:cNvPr id="8" name="圆角矩形标注 7"/>
          <p:cNvSpPr/>
          <p:nvPr/>
        </p:nvSpPr>
        <p:spPr>
          <a:xfrm>
            <a:off x="6858000" y="1428750"/>
            <a:ext cx="1219200" cy="457200"/>
          </a:xfrm>
          <a:prstGeom prst="wedgeRoundRectCallout">
            <a:avLst>
              <a:gd name="adj1" fmla="val -87878"/>
              <a:gd name="adj2" fmla="val 30682"/>
              <a:gd name="adj3" fmla="val 16667"/>
            </a:avLst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zh-CN" altLang="en-US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枚举顺序</a:t>
            </a:r>
            <a:endParaRPr lang="zh-CN" altLang="en-US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  <p:sp>
        <p:nvSpPr>
          <p:cNvPr id="9" name="圆角矩形标注 8"/>
          <p:cNvSpPr/>
          <p:nvPr/>
        </p:nvSpPr>
        <p:spPr>
          <a:xfrm>
            <a:off x="6629400" y="2495550"/>
            <a:ext cx="1219200" cy="481578"/>
          </a:xfrm>
          <a:prstGeom prst="wedgeRoundRectCallout">
            <a:avLst>
              <a:gd name="adj1" fmla="val -108901"/>
              <a:gd name="adj2" fmla="val 6136"/>
              <a:gd name="adj3" fmla="val 16667"/>
            </a:avLst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zh-CN" altLang="en-US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判断条件</a:t>
            </a:r>
            <a:endParaRPr lang="zh-CN" altLang="en-US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  <p:sp>
        <p:nvSpPr>
          <p:cNvPr id="10" name="文本框 22"/>
          <p:cNvSpPr txBox="1"/>
          <p:nvPr/>
        </p:nvSpPr>
        <p:spPr>
          <a:xfrm>
            <a:off x="204354" y="285750"/>
            <a:ext cx="36887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400" b="1" kern="0">
                <a:solidFill>
                  <a:srgbClr val="C00000"/>
                </a:solidFill>
              </a:defRPr>
            </a:lvl1pPr>
          </a:lstStyle>
          <a:p>
            <a:r>
              <a:rPr lang="zh-CN" altLang="en-US" dirty="0"/>
              <a:t>枚举算法的应用</a:t>
            </a:r>
          </a:p>
        </p:txBody>
      </p:sp>
      <p:sp>
        <p:nvSpPr>
          <p:cNvPr id="11" name="圆角矩形标注 10"/>
          <p:cNvSpPr/>
          <p:nvPr/>
        </p:nvSpPr>
        <p:spPr>
          <a:xfrm>
            <a:off x="6934200" y="3486150"/>
            <a:ext cx="1524000" cy="522744"/>
          </a:xfrm>
          <a:prstGeom prst="wedgeRoundRectCallout">
            <a:avLst>
              <a:gd name="adj1" fmla="val -102537"/>
              <a:gd name="adj2" fmla="val -20367"/>
              <a:gd name="adj3" fmla="val 16667"/>
            </a:avLst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zh-CN" altLang="en-US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结果（备选）</a:t>
            </a:r>
            <a:endParaRPr lang="zh-CN" altLang="en-US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 animBg="1"/>
      <p:bldP spid="3" grpId="0" uiExpand="1" build="p" animBg="1"/>
      <p:bldP spid="4" grpId="0" uiExpand="1" build="p" animBg="1"/>
      <p:bldP spid="5" grpId="0" uiExpand="1" build="p" animBg="1"/>
      <p:bldP spid="6" grpId="0" animBg="1"/>
      <p:bldP spid="7" grpId="0" animBg="1"/>
      <p:bldP spid="8" grpId="0" animBg="1"/>
      <p:bldP spid="9" grpId="0" animBg="1"/>
      <p:bldP spid="1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22"/>
          <p:cNvSpPr txBox="1"/>
          <p:nvPr/>
        </p:nvSpPr>
        <p:spPr>
          <a:xfrm>
            <a:off x="204354" y="285750"/>
            <a:ext cx="36887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400" b="1" kern="0">
                <a:solidFill>
                  <a:srgbClr val="C00000"/>
                </a:solidFill>
              </a:defRPr>
            </a:lvl1pPr>
          </a:lstStyle>
          <a:p>
            <a:r>
              <a:rPr lang="zh-CN" altLang="en-US" dirty="0"/>
              <a:t>枚举算法的应用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676400" y="1276350"/>
            <a:ext cx="5486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rgbClr val="C00000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任务一：破解密码，逃脱密室！</a:t>
            </a:r>
            <a:endParaRPr lang="zh-CN" altLang="en-US" sz="3200" dirty="0">
              <a:solidFill>
                <a:srgbClr val="C00000"/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828800" y="2038063"/>
            <a:ext cx="518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按照分组在“密室大逃脱”平台上完成解密任务。</a:t>
            </a:r>
            <a:endParaRPr lang="zh-CN" altLang="en-US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5" name="4月16日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43200" y="2647950"/>
            <a:ext cx="3263265" cy="1753235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>
                <p:cTn id="16" fill="hold" display="1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  <p:bldLst>
      <p:bldP spid="3" grpId="0"/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22"/>
          <p:cNvSpPr txBox="1"/>
          <p:nvPr/>
        </p:nvSpPr>
        <p:spPr>
          <a:xfrm>
            <a:off x="204354" y="285750"/>
            <a:ext cx="36887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400" b="1" kern="0">
                <a:solidFill>
                  <a:srgbClr val="C00000"/>
                </a:solidFill>
              </a:defRPr>
            </a:lvl1pPr>
          </a:lstStyle>
          <a:p>
            <a:r>
              <a:rPr lang="zh-CN" altLang="en-US" dirty="0"/>
              <a:t>枚举算法的应用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33400" y="1200150"/>
            <a:ext cx="906653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rgbClr val="C00000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任务二：用更少的尝试次数解密，逃脱密室！</a:t>
            </a:r>
            <a:endParaRPr lang="zh-CN" altLang="en-US" sz="3200" dirty="0">
              <a:solidFill>
                <a:srgbClr val="C00000"/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62000" y="1962150"/>
            <a:ext cx="78670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按照分组在“密室大逃脱”平台上完成优化解密任务，观察对比执行次数。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6315" y="2832735"/>
            <a:ext cx="2050415" cy="149161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2460" y="2832735"/>
            <a:ext cx="2190115" cy="1491615"/>
          </a:xfrm>
          <a:prstGeom prst="rect">
            <a:avLst/>
          </a:prstGeom>
        </p:spPr>
      </p:pic>
      <p:sp>
        <p:nvSpPr>
          <p:cNvPr id="7" name="椭圆 6"/>
          <p:cNvSpPr/>
          <p:nvPr/>
        </p:nvSpPr>
        <p:spPr>
          <a:xfrm>
            <a:off x="2342515" y="3886835"/>
            <a:ext cx="1640205" cy="36131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4628515" y="3855085"/>
            <a:ext cx="1640205" cy="36131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6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6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30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7" grpId="0" bldLvl="0" animBg="1"/>
      <p:bldP spid="8" grpId="0" bldLvl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4"/>
          <p:cNvSpPr txBox="1"/>
          <p:nvPr/>
        </p:nvSpPr>
        <p:spPr>
          <a:xfrm>
            <a:off x="165547" y="361950"/>
            <a:ext cx="659425" cy="548469"/>
          </a:xfrm>
          <a:prstGeom prst="rect">
            <a:avLst/>
          </a:prstGeom>
          <a:noFill/>
        </p:spPr>
        <p:txBody>
          <a:bodyPr wrap="none" lIns="87906" tIns="43953" rIns="87906" bIns="43953" numCol="1">
            <a:prstTxWarp prst="textPlain">
              <a:avLst/>
            </a:prstTxWarp>
            <a:normAutofit/>
          </a:bodyPr>
          <a:lstStyle/>
          <a:p>
            <a:r>
              <a:rPr lang="en-US" sz="280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“</a:t>
            </a:r>
          </a:p>
        </p:txBody>
      </p:sp>
      <p:grpSp>
        <p:nvGrpSpPr>
          <p:cNvPr id="51" name="组合 50"/>
          <p:cNvGrpSpPr/>
          <p:nvPr/>
        </p:nvGrpSpPr>
        <p:grpSpPr>
          <a:xfrm>
            <a:off x="1680867" y="1777055"/>
            <a:ext cx="6243933" cy="2217418"/>
            <a:chOff x="240214" y="3049768"/>
            <a:chExt cx="8325243" cy="2980388"/>
          </a:xfrm>
        </p:grpSpPr>
        <p:sp>
          <p:nvSpPr>
            <p:cNvPr id="4" name="任意多边形: 形状 9"/>
            <p:cNvSpPr/>
            <p:nvPr/>
          </p:nvSpPr>
          <p:spPr>
            <a:xfrm>
              <a:off x="6261201" y="3726140"/>
              <a:ext cx="504056" cy="1385955"/>
            </a:xfrm>
            <a:custGeom>
              <a:avLst/>
              <a:gdLst>
                <a:gd name="connsiteX0" fmla="*/ 252028 w 504056"/>
                <a:gd name="connsiteY0" fmla="*/ 0 h 1385955"/>
                <a:gd name="connsiteX1" fmla="*/ 257409 w 504056"/>
                <a:gd name="connsiteY1" fmla="*/ 5920 h 1385955"/>
                <a:gd name="connsiteX2" fmla="*/ 504056 w 504056"/>
                <a:gd name="connsiteY2" fmla="*/ 692977 h 1385955"/>
                <a:gd name="connsiteX3" fmla="*/ 257409 w 504056"/>
                <a:gd name="connsiteY3" fmla="*/ 1380034 h 1385955"/>
                <a:gd name="connsiteX4" fmla="*/ 252028 w 504056"/>
                <a:gd name="connsiteY4" fmla="*/ 1385955 h 1385955"/>
                <a:gd name="connsiteX5" fmla="*/ 246647 w 504056"/>
                <a:gd name="connsiteY5" fmla="*/ 1380034 h 1385955"/>
                <a:gd name="connsiteX6" fmla="*/ 0 w 504056"/>
                <a:gd name="connsiteY6" fmla="*/ 692977 h 1385955"/>
                <a:gd name="connsiteX7" fmla="*/ 246647 w 504056"/>
                <a:gd name="connsiteY7" fmla="*/ 5920 h 1385955"/>
                <a:gd name="connsiteX8" fmla="*/ 252028 w 504056"/>
                <a:gd name="connsiteY8" fmla="*/ 0 h 1385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4056" h="1385955">
                  <a:moveTo>
                    <a:pt x="252028" y="0"/>
                  </a:moveTo>
                  <a:lnTo>
                    <a:pt x="257409" y="5920"/>
                  </a:lnTo>
                  <a:cubicBezTo>
                    <a:pt x="411495" y="192629"/>
                    <a:pt x="504056" y="431994"/>
                    <a:pt x="504056" y="692977"/>
                  </a:cubicBezTo>
                  <a:cubicBezTo>
                    <a:pt x="504056" y="953961"/>
                    <a:pt x="411495" y="1193326"/>
                    <a:pt x="257409" y="1380034"/>
                  </a:cubicBezTo>
                  <a:lnTo>
                    <a:pt x="252028" y="1385955"/>
                  </a:lnTo>
                  <a:lnTo>
                    <a:pt x="246647" y="1380034"/>
                  </a:lnTo>
                  <a:cubicBezTo>
                    <a:pt x="92562" y="1193326"/>
                    <a:pt x="0" y="953961"/>
                    <a:pt x="0" y="692977"/>
                  </a:cubicBezTo>
                  <a:cubicBezTo>
                    <a:pt x="0" y="431994"/>
                    <a:pt x="92562" y="192629"/>
                    <a:pt x="246647" y="5920"/>
                  </a:cubicBezTo>
                  <a:lnTo>
                    <a:pt x="252028" y="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35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5" name="任意多边形: 形状 8"/>
            <p:cNvSpPr/>
            <p:nvPr/>
          </p:nvSpPr>
          <p:spPr>
            <a:xfrm>
              <a:off x="4461000" y="3338997"/>
              <a:ext cx="1908212" cy="2160240"/>
            </a:xfrm>
            <a:custGeom>
              <a:avLst/>
              <a:gdLst>
                <a:gd name="connsiteX0" fmla="*/ 1080120 w 1908212"/>
                <a:gd name="connsiteY0" fmla="*/ 0 h 2160240"/>
                <a:gd name="connsiteX1" fmla="*/ 1843880 w 1908212"/>
                <a:gd name="connsiteY1" fmla="*/ 316360 h 2160240"/>
                <a:gd name="connsiteX2" fmla="*/ 1908212 w 1908212"/>
                <a:gd name="connsiteY2" fmla="*/ 387143 h 2160240"/>
                <a:gd name="connsiteX3" fmla="*/ 1902831 w 1908212"/>
                <a:gd name="connsiteY3" fmla="*/ 393063 h 2160240"/>
                <a:gd name="connsiteX4" fmla="*/ 1656184 w 1908212"/>
                <a:gd name="connsiteY4" fmla="*/ 1080120 h 2160240"/>
                <a:gd name="connsiteX5" fmla="*/ 1902831 w 1908212"/>
                <a:gd name="connsiteY5" fmla="*/ 1767177 h 2160240"/>
                <a:gd name="connsiteX6" fmla="*/ 1908212 w 1908212"/>
                <a:gd name="connsiteY6" fmla="*/ 1773098 h 2160240"/>
                <a:gd name="connsiteX7" fmla="*/ 1843880 w 1908212"/>
                <a:gd name="connsiteY7" fmla="*/ 1843880 h 2160240"/>
                <a:gd name="connsiteX8" fmla="*/ 1080120 w 1908212"/>
                <a:gd name="connsiteY8" fmla="*/ 2160240 h 2160240"/>
                <a:gd name="connsiteX9" fmla="*/ 0 w 1908212"/>
                <a:gd name="connsiteY9" fmla="*/ 1080120 h 2160240"/>
                <a:gd name="connsiteX10" fmla="*/ 1080120 w 1908212"/>
                <a:gd name="connsiteY10" fmla="*/ 0 h 2160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08212" h="2160240">
                  <a:moveTo>
                    <a:pt x="1080120" y="0"/>
                  </a:moveTo>
                  <a:cubicBezTo>
                    <a:pt x="1378387" y="0"/>
                    <a:pt x="1648417" y="120897"/>
                    <a:pt x="1843880" y="316360"/>
                  </a:cubicBezTo>
                  <a:lnTo>
                    <a:pt x="1908212" y="387143"/>
                  </a:lnTo>
                  <a:lnTo>
                    <a:pt x="1902831" y="393063"/>
                  </a:lnTo>
                  <a:cubicBezTo>
                    <a:pt x="1748746" y="579772"/>
                    <a:pt x="1656184" y="819137"/>
                    <a:pt x="1656184" y="1080120"/>
                  </a:cubicBezTo>
                  <a:cubicBezTo>
                    <a:pt x="1656184" y="1341104"/>
                    <a:pt x="1748746" y="1580469"/>
                    <a:pt x="1902831" y="1767177"/>
                  </a:cubicBezTo>
                  <a:lnTo>
                    <a:pt x="1908212" y="1773098"/>
                  </a:lnTo>
                  <a:lnTo>
                    <a:pt x="1843880" y="1843880"/>
                  </a:lnTo>
                  <a:cubicBezTo>
                    <a:pt x="1648417" y="2039344"/>
                    <a:pt x="1378387" y="2160240"/>
                    <a:pt x="1080120" y="2160240"/>
                  </a:cubicBezTo>
                  <a:cubicBezTo>
                    <a:pt x="483586" y="2160240"/>
                    <a:pt x="0" y="1676654"/>
                    <a:pt x="0" y="1080120"/>
                  </a:cubicBezTo>
                  <a:cubicBezTo>
                    <a:pt x="0" y="483586"/>
                    <a:pt x="483586" y="0"/>
                    <a:pt x="1080120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endParaRPr lang="zh-CN" altLang="en-US" sz="135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6" name="任意多边形: 形状 7"/>
            <p:cNvSpPr/>
            <p:nvPr/>
          </p:nvSpPr>
          <p:spPr>
            <a:xfrm>
              <a:off x="6657245" y="3338997"/>
              <a:ext cx="1908212" cy="2160240"/>
            </a:xfrm>
            <a:custGeom>
              <a:avLst/>
              <a:gdLst>
                <a:gd name="connsiteX0" fmla="*/ 828092 w 1908212"/>
                <a:gd name="connsiteY0" fmla="*/ 0 h 2160240"/>
                <a:gd name="connsiteX1" fmla="*/ 1908212 w 1908212"/>
                <a:gd name="connsiteY1" fmla="*/ 1080120 h 2160240"/>
                <a:gd name="connsiteX2" fmla="*/ 828092 w 1908212"/>
                <a:gd name="connsiteY2" fmla="*/ 2160240 h 2160240"/>
                <a:gd name="connsiteX3" fmla="*/ 64332 w 1908212"/>
                <a:gd name="connsiteY3" fmla="*/ 1843880 h 2160240"/>
                <a:gd name="connsiteX4" fmla="*/ 0 w 1908212"/>
                <a:gd name="connsiteY4" fmla="*/ 1773098 h 2160240"/>
                <a:gd name="connsiteX5" fmla="*/ 5381 w 1908212"/>
                <a:gd name="connsiteY5" fmla="*/ 1767177 h 2160240"/>
                <a:gd name="connsiteX6" fmla="*/ 252028 w 1908212"/>
                <a:gd name="connsiteY6" fmla="*/ 1080120 h 2160240"/>
                <a:gd name="connsiteX7" fmla="*/ 5381 w 1908212"/>
                <a:gd name="connsiteY7" fmla="*/ 393063 h 2160240"/>
                <a:gd name="connsiteX8" fmla="*/ 0 w 1908212"/>
                <a:gd name="connsiteY8" fmla="*/ 387143 h 2160240"/>
                <a:gd name="connsiteX9" fmla="*/ 64332 w 1908212"/>
                <a:gd name="connsiteY9" fmla="*/ 316360 h 2160240"/>
                <a:gd name="connsiteX10" fmla="*/ 828092 w 1908212"/>
                <a:gd name="connsiteY10" fmla="*/ 0 h 2160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08212" h="2160240">
                  <a:moveTo>
                    <a:pt x="828092" y="0"/>
                  </a:moveTo>
                  <a:cubicBezTo>
                    <a:pt x="1424626" y="0"/>
                    <a:pt x="1908212" y="483586"/>
                    <a:pt x="1908212" y="1080120"/>
                  </a:cubicBezTo>
                  <a:cubicBezTo>
                    <a:pt x="1908212" y="1676654"/>
                    <a:pt x="1424626" y="2160240"/>
                    <a:pt x="828092" y="2160240"/>
                  </a:cubicBezTo>
                  <a:cubicBezTo>
                    <a:pt x="529825" y="2160240"/>
                    <a:pt x="259795" y="2039344"/>
                    <a:pt x="64332" y="1843880"/>
                  </a:cubicBezTo>
                  <a:lnTo>
                    <a:pt x="0" y="1773098"/>
                  </a:lnTo>
                  <a:lnTo>
                    <a:pt x="5381" y="1767177"/>
                  </a:lnTo>
                  <a:cubicBezTo>
                    <a:pt x="159467" y="1580469"/>
                    <a:pt x="252028" y="1341104"/>
                    <a:pt x="252028" y="1080120"/>
                  </a:cubicBezTo>
                  <a:cubicBezTo>
                    <a:pt x="252028" y="819137"/>
                    <a:pt x="159467" y="579772"/>
                    <a:pt x="5381" y="393063"/>
                  </a:cubicBezTo>
                  <a:lnTo>
                    <a:pt x="0" y="387143"/>
                  </a:lnTo>
                  <a:lnTo>
                    <a:pt x="64332" y="316360"/>
                  </a:lnTo>
                  <a:cubicBezTo>
                    <a:pt x="259795" y="120897"/>
                    <a:pt x="529825" y="0"/>
                    <a:pt x="8280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endParaRPr lang="zh-CN" altLang="en-US" sz="135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cxnSp>
          <p:nvCxnSpPr>
            <p:cNvPr id="10" name="直接连接符 9"/>
            <p:cNvCxnSpPr/>
            <p:nvPr/>
          </p:nvCxnSpPr>
          <p:spPr>
            <a:xfrm flipH="1">
              <a:off x="843861" y="3569751"/>
              <a:ext cx="812797" cy="1"/>
            </a:xfrm>
            <a:prstGeom prst="line">
              <a:avLst/>
            </a:prstGeom>
            <a:ln w="6350" cap="rnd">
              <a:solidFill>
                <a:schemeClr val="bg1">
                  <a:lumMod val="75000"/>
                </a:schemeClr>
              </a:solidFill>
              <a:prstDash val="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矩形 35"/>
            <p:cNvSpPr/>
            <p:nvPr/>
          </p:nvSpPr>
          <p:spPr>
            <a:xfrm>
              <a:off x="729023" y="3523277"/>
              <a:ext cx="3498202" cy="2506879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200000"/>
                </a:lnSpc>
              </a:pPr>
              <a:r>
                <a:rPr lang="zh-CN" altLang="en-US" sz="1600" dirty="0" smtClean="0"/>
                <a:t>       结合各组不同的情况，想一想</a:t>
              </a:r>
              <a:r>
                <a:rPr lang="zh-CN" altLang="zh-CN" sz="1600" dirty="0" smtClean="0"/>
                <a:t>枚举算法</a:t>
              </a:r>
              <a:r>
                <a:rPr lang="zh-CN" altLang="en-US" sz="1600" dirty="0" smtClean="0"/>
                <a:t>可能</a:t>
              </a:r>
              <a:r>
                <a:rPr lang="zh-CN" altLang="en-US" sz="1600" dirty="0"/>
                <a:t>从</a:t>
              </a:r>
              <a:r>
                <a:rPr lang="zh-CN" altLang="zh-CN" sz="1600" dirty="0"/>
                <a:t>哪些</a:t>
              </a:r>
              <a:r>
                <a:rPr lang="zh-CN" altLang="en-US" sz="1600" dirty="0" smtClean="0"/>
                <a:t>方面能产生</a:t>
              </a:r>
              <a:r>
                <a:rPr lang="zh-CN" altLang="zh-CN" sz="1600" dirty="0"/>
                <a:t>优化策略</a:t>
              </a:r>
              <a:r>
                <a:rPr lang="zh-CN" altLang="zh-CN" sz="1600" dirty="0" smtClean="0"/>
                <a:t>？</a:t>
              </a:r>
              <a:endParaRPr lang="zh-CN" altLang="zh-CN" sz="1600" dirty="0"/>
            </a:p>
            <a:p>
              <a:pPr>
                <a:lnSpc>
                  <a:spcPct val="120000"/>
                </a:lnSpc>
              </a:pPr>
              <a:endPara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240214" y="3049768"/>
              <a:ext cx="2241974" cy="578457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20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思考：</a:t>
              </a:r>
              <a:endPara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9" name="椭圆 46"/>
            <p:cNvSpPr/>
            <p:nvPr/>
          </p:nvSpPr>
          <p:spPr>
            <a:xfrm>
              <a:off x="5128473" y="4060828"/>
              <a:ext cx="691879" cy="715888"/>
            </a:xfrm>
            <a:custGeom>
              <a:avLst/>
              <a:gdLst>
                <a:gd name="connsiteX0" fmla="*/ 94055 w 317452"/>
                <a:gd name="connsiteY0" fmla="*/ 135965 h 328468"/>
                <a:gd name="connsiteX1" fmla="*/ 94407 w 317452"/>
                <a:gd name="connsiteY1" fmla="*/ 136055 h 328468"/>
                <a:gd name="connsiteX2" fmla="*/ 104825 w 317452"/>
                <a:gd name="connsiteY2" fmla="*/ 158537 h 328468"/>
                <a:gd name="connsiteX3" fmla="*/ 106109 w 317452"/>
                <a:gd name="connsiteY3" fmla="*/ 161308 h 328468"/>
                <a:gd name="connsiteX4" fmla="*/ 98162 w 317452"/>
                <a:gd name="connsiteY4" fmla="*/ 160053 h 328468"/>
                <a:gd name="connsiteX5" fmla="*/ 96849 w 317452"/>
                <a:gd name="connsiteY5" fmla="*/ 160053 h 328468"/>
                <a:gd name="connsiteX6" fmla="*/ 92911 w 317452"/>
                <a:gd name="connsiteY6" fmla="*/ 137630 h 328468"/>
                <a:gd name="connsiteX7" fmla="*/ 93506 w 317452"/>
                <a:gd name="connsiteY7" fmla="*/ 136765 h 328468"/>
                <a:gd name="connsiteX8" fmla="*/ 39496 w 317452"/>
                <a:gd name="connsiteY8" fmla="*/ 115887 h 328468"/>
                <a:gd name="connsiteX9" fmla="*/ 51437 w 317452"/>
                <a:gd name="connsiteY9" fmla="*/ 165488 h 328468"/>
                <a:gd name="connsiteX10" fmla="*/ 48784 w 317452"/>
                <a:gd name="connsiteY10" fmla="*/ 166793 h 328468"/>
                <a:gd name="connsiteX11" fmla="*/ 47457 w 317452"/>
                <a:gd name="connsiteY11" fmla="*/ 170709 h 328468"/>
                <a:gd name="connsiteX12" fmla="*/ 48784 w 317452"/>
                <a:gd name="connsiteY12" fmla="*/ 173319 h 328468"/>
                <a:gd name="connsiteX13" fmla="*/ 52764 w 317452"/>
                <a:gd name="connsiteY13" fmla="*/ 175930 h 328468"/>
                <a:gd name="connsiteX14" fmla="*/ 55418 w 317452"/>
                <a:gd name="connsiteY14" fmla="*/ 174625 h 328468"/>
                <a:gd name="connsiteX15" fmla="*/ 87263 w 317452"/>
                <a:gd name="connsiteY15" fmla="*/ 216393 h 328468"/>
                <a:gd name="connsiteX16" fmla="*/ 55418 w 317452"/>
                <a:gd name="connsiteY16" fmla="*/ 230752 h 328468"/>
                <a:gd name="connsiteX17" fmla="*/ 38169 w 317452"/>
                <a:gd name="connsiteY17" fmla="*/ 224225 h 328468"/>
                <a:gd name="connsiteX18" fmla="*/ 1017 w 317452"/>
                <a:gd name="connsiteY18" fmla="*/ 147214 h 328468"/>
                <a:gd name="connsiteX19" fmla="*/ 7651 w 317452"/>
                <a:gd name="connsiteY19" fmla="*/ 128940 h 328468"/>
                <a:gd name="connsiteX20" fmla="*/ 39496 w 317452"/>
                <a:gd name="connsiteY20" fmla="*/ 115887 h 328468"/>
                <a:gd name="connsiteX21" fmla="*/ 63900 w 317452"/>
                <a:gd name="connsiteY21" fmla="*/ 106627 h 328468"/>
                <a:gd name="connsiteX22" fmla="*/ 71807 w 317452"/>
                <a:gd name="connsiteY22" fmla="*/ 114982 h 328468"/>
                <a:gd name="connsiteX23" fmla="*/ 81033 w 317452"/>
                <a:gd name="connsiteY23" fmla="*/ 133331 h 328468"/>
                <a:gd name="connsiteX24" fmla="*/ 87623 w 317452"/>
                <a:gd name="connsiteY24" fmla="*/ 130710 h 328468"/>
                <a:gd name="connsiteX25" fmla="*/ 95803 w 317452"/>
                <a:gd name="connsiteY25" fmla="*/ 133422 h 328468"/>
                <a:gd name="connsiteX26" fmla="*/ 94055 w 317452"/>
                <a:gd name="connsiteY26" fmla="*/ 135965 h 328468"/>
                <a:gd name="connsiteX27" fmla="*/ 89115 w 317452"/>
                <a:gd name="connsiteY27" fmla="*/ 134702 h 328468"/>
                <a:gd name="connsiteX28" fmla="*/ 83823 w 317452"/>
                <a:gd name="connsiteY28" fmla="*/ 137407 h 328468"/>
                <a:gd name="connsiteX29" fmla="*/ 82500 w 317452"/>
                <a:gd name="connsiteY29" fmla="*/ 137407 h 328468"/>
                <a:gd name="connsiteX30" fmla="*/ 97053 w 317452"/>
                <a:gd name="connsiteY30" fmla="*/ 169863 h 328468"/>
                <a:gd name="connsiteX31" fmla="*/ 98375 w 317452"/>
                <a:gd name="connsiteY31" fmla="*/ 169863 h 328468"/>
                <a:gd name="connsiteX32" fmla="*/ 103667 w 317452"/>
                <a:gd name="connsiteY32" fmla="*/ 167158 h 328468"/>
                <a:gd name="connsiteX33" fmla="*/ 106313 w 317452"/>
                <a:gd name="connsiteY33" fmla="*/ 161749 h 328468"/>
                <a:gd name="connsiteX34" fmla="*/ 106109 w 317452"/>
                <a:gd name="connsiteY34" fmla="*/ 161308 h 328468"/>
                <a:gd name="connsiteX35" fmla="*/ 109648 w 317452"/>
                <a:gd name="connsiteY35" fmla="*/ 161866 h 328468"/>
                <a:gd name="connsiteX36" fmla="*/ 110272 w 317452"/>
                <a:gd name="connsiteY36" fmla="*/ 161402 h 328468"/>
                <a:gd name="connsiteX37" fmla="*/ 110522 w 317452"/>
                <a:gd name="connsiteY37" fmla="*/ 164622 h 328468"/>
                <a:gd name="connsiteX38" fmla="*/ 106074 w 317452"/>
                <a:gd name="connsiteY38" fmla="*/ 170028 h 328468"/>
                <a:gd name="connsiteX39" fmla="*/ 99484 w 317452"/>
                <a:gd name="connsiteY39" fmla="*/ 172650 h 328468"/>
                <a:gd name="connsiteX40" fmla="*/ 107391 w 317452"/>
                <a:gd name="connsiteY40" fmla="*/ 192309 h 328468"/>
                <a:gd name="connsiteX41" fmla="*/ 100802 w 317452"/>
                <a:gd name="connsiteY41" fmla="*/ 211968 h 328468"/>
                <a:gd name="connsiteX42" fmla="*/ 91576 w 317452"/>
                <a:gd name="connsiteY42" fmla="*/ 215900 h 328468"/>
                <a:gd name="connsiteX43" fmla="*/ 59946 w 317452"/>
                <a:gd name="connsiteY43" fmla="*/ 172650 h 328468"/>
                <a:gd name="connsiteX44" fmla="*/ 62582 w 317452"/>
                <a:gd name="connsiteY44" fmla="*/ 171339 h 328468"/>
                <a:gd name="connsiteX45" fmla="*/ 63900 w 317452"/>
                <a:gd name="connsiteY45" fmla="*/ 166097 h 328468"/>
                <a:gd name="connsiteX46" fmla="*/ 62582 w 317452"/>
                <a:gd name="connsiteY46" fmla="*/ 163475 h 328468"/>
                <a:gd name="connsiteX47" fmla="*/ 58628 w 317452"/>
                <a:gd name="connsiteY47" fmla="*/ 162165 h 328468"/>
                <a:gd name="connsiteX48" fmla="*/ 54674 w 317452"/>
                <a:gd name="connsiteY48" fmla="*/ 163475 h 328468"/>
                <a:gd name="connsiteX49" fmla="*/ 42813 w 317452"/>
                <a:gd name="connsiteY49" fmla="*/ 111051 h 328468"/>
                <a:gd name="connsiteX50" fmla="*/ 52038 w 317452"/>
                <a:gd name="connsiteY50" fmla="*/ 107119 h 328468"/>
                <a:gd name="connsiteX51" fmla="*/ 63900 w 317452"/>
                <a:gd name="connsiteY51" fmla="*/ 106627 h 328468"/>
                <a:gd name="connsiteX52" fmla="*/ 221560 w 317452"/>
                <a:gd name="connsiteY52" fmla="*/ 67725 h 328468"/>
                <a:gd name="connsiteX53" fmla="*/ 239938 w 317452"/>
                <a:gd name="connsiteY53" fmla="*/ 67725 h 328468"/>
                <a:gd name="connsiteX54" fmla="*/ 249127 w 317452"/>
                <a:gd name="connsiteY54" fmla="*/ 90147 h 328468"/>
                <a:gd name="connsiteX55" fmla="*/ 249127 w 317452"/>
                <a:gd name="connsiteY55" fmla="*/ 99380 h 328468"/>
                <a:gd name="connsiteX56" fmla="*/ 259629 w 317452"/>
                <a:gd name="connsiteY56" fmla="*/ 162691 h 328468"/>
                <a:gd name="connsiteX57" fmla="*/ 300324 w 317452"/>
                <a:gd name="connsiteY57" fmla="*/ 193027 h 328468"/>
                <a:gd name="connsiteX58" fmla="*/ 304262 w 317452"/>
                <a:gd name="connsiteY58" fmla="*/ 215450 h 328468"/>
                <a:gd name="connsiteX59" fmla="*/ 283258 w 317452"/>
                <a:gd name="connsiteY59" fmla="*/ 219407 h 328468"/>
                <a:gd name="connsiteX60" fmla="*/ 281946 w 317452"/>
                <a:gd name="connsiteY60" fmla="*/ 218088 h 328468"/>
                <a:gd name="connsiteX61" fmla="*/ 236000 w 317452"/>
                <a:gd name="connsiteY61" fmla="*/ 185113 h 328468"/>
                <a:gd name="connsiteX62" fmla="*/ 229436 w 317452"/>
                <a:gd name="connsiteY62" fmla="*/ 174562 h 328468"/>
                <a:gd name="connsiteX63" fmla="*/ 224185 w 317452"/>
                <a:gd name="connsiteY63" fmla="*/ 145544 h 328468"/>
                <a:gd name="connsiteX64" fmla="*/ 196617 w 317452"/>
                <a:gd name="connsiteY64" fmla="*/ 194346 h 328468"/>
                <a:gd name="connsiteX65" fmla="*/ 229436 w 317452"/>
                <a:gd name="connsiteY65" fmla="*/ 243148 h 328468"/>
                <a:gd name="connsiteX66" fmla="*/ 230749 w 317452"/>
                <a:gd name="connsiteY66" fmla="*/ 265571 h 328468"/>
                <a:gd name="connsiteX67" fmla="*/ 195305 w 317452"/>
                <a:gd name="connsiteY67" fmla="*/ 318329 h 328468"/>
                <a:gd name="connsiteX68" fmla="*/ 169050 w 317452"/>
                <a:gd name="connsiteY68" fmla="*/ 323605 h 328468"/>
                <a:gd name="connsiteX69" fmla="*/ 167737 w 317452"/>
                <a:gd name="connsiteY69" fmla="*/ 323605 h 328468"/>
                <a:gd name="connsiteX70" fmla="*/ 162486 w 317452"/>
                <a:gd name="connsiteY70" fmla="*/ 297226 h 328468"/>
                <a:gd name="connsiteX71" fmla="*/ 191366 w 317452"/>
                <a:gd name="connsiteY71" fmla="*/ 255019 h 328468"/>
                <a:gd name="connsiteX72" fmla="*/ 167737 w 317452"/>
                <a:gd name="connsiteY72" fmla="*/ 220726 h 328468"/>
                <a:gd name="connsiteX73" fmla="*/ 70594 w 317452"/>
                <a:gd name="connsiteY73" fmla="*/ 322286 h 328468"/>
                <a:gd name="connsiteX74" fmla="*/ 46965 w 317452"/>
                <a:gd name="connsiteY74" fmla="*/ 326243 h 328468"/>
                <a:gd name="connsiteX75" fmla="*/ 44339 w 317452"/>
                <a:gd name="connsiteY75" fmla="*/ 322286 h 328468"/>
                <a:gd name="connsiteX76" fmla="*/ 43027 w 317452"/>
                <a:gd name="connsiteY76" fmla="*/ 295907 h 328468"/>
                <a:gd name="connsiteX77" fmla="*/ 144108 w 317452"/>
                <a:gd name="connsiteY77" fmla="*/ 189070 h 328468"/>
                <a:gd name="connsiteX78" fmla="*/ 148046 w 317452"/>
                <a:gd name="connsiteY78" fmla="*/ 177200 h 328468"/>
                <a:gd name="connsiteX79" fmla="*/ 190054 w 317452"/>
                <a:gd name="connsiteY79" fmla="*/ 103337 h 328468"/>
                <a:gd name="connsiteX80" fmla="*/ 151984 w 317452"/>
                <a:gd name="connsiteY80" fmla="*/ 107294 h 328468"/>
                <a:gd name="connsiteX81" fmla="*/ 119166 w 317452"/>
                <a:gd name="connsiteY81" fmla="*/ 154777 h 328468"/>
                <a:gd name="connsiteX82" fmla="*/ 110272 w 317452"/>
                <a:gd name="connsiteY82" fmla="*/ 161402 h 328468"/>
                <a:gd name="connsiteX83" fmla="*/ 110027 w 317452"/>
                <a:gd name="connsiteY83" fmla="*/ 158233 h 328468"/>
                <a:gd name="connsiteX84" fmla="*/ 99484 w 317452"/>
                <a:gd name="connsiteY84" fmla="*/ 134642 h 328468"/>
                <a:gd name="connsiteX85" fmla="*/ 95803 w 317452"/>
                <a:gd name="connsiteY85" fmla="*/ 133422 h 328468"/>
                <a:gd name="connsiteX86" fmla="*/ 97670 w 317452"/>
                <a:gd name="connsiteY86" fmla="*/ 130706 h 328468"/>
                <a:gd name="connsiteX87" fmla="*/ 130980 w 317452"/>
                <a:gd name="connsiteY87" fmla="*/ 82234 h 328468"/>
                <a:gd name="connsiteX88" fmla="*/ 141482 w 317452"/>
                <a:gd name="connsiteY88" fmla="*/ 75639 h 328468"/>
                <a:gd name="connsiteX89" fmla="*/ 221560 w 317452"/>
                <a:gd name="connsiteY89" fmla="*/ 67725 h 328468"/>
                <a:gd name="connsiteX90" fmla="*/ 276970 w 317452"/>
                <a:gd name="connsiteY90" fmla="*/ 0 h 328468"/>
                <a:gd name="connsiteX91" fmla="*/ 317452 w 317452"/>
                <a:gd name="connsiteY91" fmla="*/ 39688 h 328468"/>
                <a:gd name="connsiteX92" fmla="*/ 276970 w 317452"/>
                <a:gd name="connsiteY92" fmla="*/ 79376 h 328468"/>
                <a:gd name="connsiteX93" fmla="*/ 236488 w 317452"/>
                <a:gd name="connsiteY93" fmla="*/ 39688 h 328468"/>
                <a:gd name="connsiteX94" fmla="*/ 276970 w 317452"/>
                <a:gd name="connsiteY94" fmla="*/ 0 h 328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317452" h="328468">
                  <a:moveTo>
                    <a:pt x="94055" y="135965"/>
                  </a:moveTo>
                  <a:lnTo>
                    <a:pt x="94407" y="136055"/>
                  </a:lnTo>
                  <a:cubicBezTo>
                    <a:pt x="100360" y="148902"/>
                    <a:pt x="103337" y="155325"/>
                    <a:pt x="104825" y="158537"/>
                  </a:cubicBezTo>
                  <a:lnTo>
                    <a:pt x="106109" y="161308"/>
                  </a:lnTo>
                  <a:lnTo>
                    <a:pt x="98162" y="160053"/>
                  </a:lnTo>
                  <a:cubicBezTo>
                    <a:pt x="98162" y="160053"/>
                    <a:pt x="96849" y="160053"/>
                    <a:pt x="96849" y="160053"/>
                  </a:cubicBezTo>
                  <a:cubicBezTo>
                    <a:pt x="90285" y="154777"/>
                    <a:pt x="87660" y="144225"/>
                    <a:pt x="92911" y="137630"/>
                  </a:cubicBezTo>
                  <a:cubicBezTo>
                    <a:pt x="92911" y="137630"/>
                    <a:pt x="92911" y="137630"/>
                    <a:pt x="93506" y="136765"/>
                  </a:cubicBezTo>
                  <a:close/>
                  <a:moveTo>
                    <a:pt x="39496" y="115887"/>
                  </a:moveTo>
                  <a:cubicBezTo>
                    <a:pt x="39496" y="115887"/>
                    <a:pt x="39496" y="115887"/>
                    <a:pt x="51437" y="165488"/>
                  </a:cubicBezTo>
                  <a:cubicBezTo>
                    <a:pt x="51437" y="165488"/>
                    <a:pt x="51437" y="165488"/>
                    <a:pt x="48784" y="166793"/>
                  </a:cubicBezTo>
                  <a:cubicBezTo>
                    <a:pt x="47457" y="166793"/>
                    <a:pt x="47457" y="169403"/>
                    <a:pt x="47457" y="170709"/>
                  </a:cubicBezTo>
                  <a:cubicBezTo>
                    <a:pt x="47457" y="170709"/>
                    <a:pt x="47457" y="170709"/>
                    <a:pt x="48784" y="173319"/>
                  </a:cubicBezTo>
                  <a:cubicBezTo>
                    <a:pt x="50111" y="175930"/>
                    <a:pt x="51437" y="175930"/>
                    <a:pt x="52764" y="175930"/>
                  </a:cubicBezTo>
                  <a:lnTo>
                    <a:pt x="55418" y="174625"/>
                  </a:lnTo>
                  <a:cubicBezTo>
                    <a:pt x="55418" y="174625"/>
                    <a:pt x="55418" y="174625"/>
                    <a:pt x="87263" y="216393"/>
                  </a:cubicBezTo>
                  <a:cubicBezTo>
                    <a:pt x="87263" y="216393"/>
                    <a:pt x="87263" y="216393"/>
                    <a:pt x="55418" y="230752"/>
                  </a:cubicBezTo>
                  <a:cubicBezTo>
                    <a:pt x="48784" y="233362"/>
                    <a:pt x="40823" y="230752"/>
                    <a:pt x="38169" y="224225"/>
                  </a:cubicBezTo>
                  <a:cubicBezTo>
                    <a:pt x="38169" y="224225"/>
                    <a:pt x="38169" y="224225"/>
                    <a:pt x="1017" y="147214"/>
                  </a:cubicBezTo>
                  <a:cubicBezTo>
                    <a:pt x="-1637" y="140687"/>
                    <a:pt x="1017" y="132856"/>
                    <a:pt x="7651" y="128940"/>
                  </a:cubicBezTo>
                  <a:cubicBezTo>
                    <a:pt x="7651" y="128940"/>
                    <a:pt x="7651" y="128940"/>
                    <a:pt x="39496" y="115887"/>
                  </a:cubicBezTo>
                  <a:close/>
                  <a:moveTo>
                    <a:pt x="63900" y="106627"/>
                  </a:moveTo>
                  <a:cubicBezTo>
                    <a:pt x="67524" y="108102"/>
                    <a:pt x="70489" y="111051"/>
                    <a:pt x="71807" y="114982"/>
                  </a:cubicBezTo>
                  <a:cubicBezTo>
                    <a:pt x="71807" y="114982"/>
                    <a:pt x="71807" y="114982"/>
                    <a:pt x="81033" y="133331"/>
                  </a:cubicBezTo>
                  <a:cubicBezTo>
                    <a:pt x="81033" y="133331"/>
                    <a:pt x="81033" y="133331"/>
                    <a:pt x="87623" y="130710"/>
                  </a:cubicBezTo>
                  <a:lnTo>
                    <a:pt x="95803" y="133422"/>
                  </a:lnTo>
                  <a:lnTo>
                    <a:pt x="94055" y="135965"/>
                  </a:lnTo>
                  <a:lnTo>
                    <a:pt x="89115" y="134702"/>
                  </a:lnTo>
                  <a:cubicBezTo>
                    <a:pt x="89115" y="134702"/>
                    <a:pt x="89115" y="134702"/>
                    <a:pt x="83823" y="137407"/>
                  </a:cubicBezTo>
                  <a:cubicBezTo>
                    <a:pt x="83823" y="137407"/>
                    <a:pt x="82500" y="137407"/>
                    <a:pt x="82500" y="137407"/>
                  </a:cubicBezTo>
                  <a:cubicBezTo>
                    <a:pt x="82500" y="137407"/>
                    <a:pt x="82500" y="137407"/>
                    <a:pt x="97053" y="169863"/>
                  </a:cubicBezTo>
                  <a:cubicBezTo>
                    <a:pt x="97053" y="169863"/>
                    <a:pt x="97053" y="169863"/>
                    <a:pt x="98375" y="169863"/>
                  </a:cubicBezTo>
                  <a:lnTo>
                    <a:pt x="103667" y="167158"/>
                  </a:lnTo>
                  <a:cubicBezTo>
                    <a:pt x="106313" y="165806"/>
                    <a:pt x="106313" y="163101"/>
                    <a:pt x="106313" y="161749"/>
                  </a:cubicBezTo>
                  <a:lnTo>
                    <a:pt x="106109" y="161308"/>
                  </a:lnTo>
                  <a:lnTo>
                    <a:pt x="109648" y="161866"/>
                  </a:lnTo>
                  <a:lnTo>
                    <a:pt x="110272" y="161402"/>
                  </a:lnTo>
                  <a:lnTo>
                    <a:pt x="110522" y="164622"/>
                  </a:lnTo>
                  <a:cubicBezTo>
                    <a:pt x="109698" y="166752"/>
                    <a:pt x="108051" y="168718"/>
                    <a:pt x="106074" y="170028"/>
                  </a:cubicBezTo>
                  <a:cubicBezTo>
                    <a:pt x="106074" y="170028"/>
                    <a:pt x="106074" y="170028"/>
                    <a:pt x="99484" y="172650"/>
                  </a:cubicBezTo>
                  <a:cubicBezTo>
                    <a:pt x="99484" y="172650"/>
                    <a:pt x="99484" y="172650"/>
                    <a:pt x="107391" y="192309"/>
                  </a:cubicBezTo>
                  <a:cubicBezTo>
                    <a:pt x="111345" y="198862"/>
                    <a:pt x="107391" y="208036"/>
                    <a:pt x="100802" y="211968"/>
                  </a:cubicBezTo>
                  <a:cubicBezTo>
                    <a:pt x="100802" y="211968"/>
                    <a:pt x="100802" y="211968"/>
                    <a:pt x="91576" y="215900"/>
                  </a:cubicBezTo>
                  <a:cubicBezTo>
                    <a:pt x="91576" y="215900"/>
                    <a:pt x="91576" y="215900"/>
                    <a:pt x="59946" y="172650"/>
                  </a:cubicBezTo>
                  <a:cubicBezTo>
                    <a:pt x="59946" y="172650"/>
                    <a:pt x="59946" y="172650"/>
                    <a:pt x="62582" y="171339"/>
                  </a:cubicBezTo>
                  <a:cubicBezTo>
                    <a:pt x="65218" y="170028"/>
                    <a:pt x="65218" y="167407"/>
                    <a:pt x="63900" y="166097"/>
                  </a:cubicBezTo>
                  <a:cubicBezTo>
                    <a:pt x="63900" y="166097"/>
                    <a:pt x="63900" y="166097"/>
                    <a:pt x="62582" y="163475"/>
                  </a:cubicBezTo>
                  <a:cubicBezTo>
                    <a:pt x="62582" y="162165"/>
                    <a:pt x="59946" y="160854"/>
                    <a:pt x="58628" y="162165"/>
                  </a:cubicBezTo>
                  <a:cubicBezTo>
                    <a:pt x="58628" y="162165"/>
                    <a:pt x="58628" y="162165"/>
                    <a:pt x="54674" y="163475"/>
                  </a:cubicBezTo>
                  <a:cubicBezTo>
                    <a:pt x="54674" y="163475"/>
                    <a:pt x="54674" y="163475"/>
                    <a:pt x="42813" y="111051"/>
                  </a:cubicBezTo>
                  <a:cubicBezTo>
                    <a:pt x="42813" y="111051"/>
                    <a:pt x="42813" y="111051"/>
                    <a:pt x="52038" y="107119"/>
                  </a:cubicBezTo>
                  <a:cubicBezTo>
                    <a:pt x="55992" y="105153"/>
                    <a:pt x="60275" y="105153"/>
                    <a:pt x="63900" y="106627"/>
                  </a:cubicBezTo>
                  <a:close/>
                  <a:moveTo>
                    <a:pt x="221560" y="67725"/>
                  </a:moveTo>
                  <a:cubicBezTo>
                    <a:pt x="226810" y="65087"/>
                    <a:pt x="234687" y="65087"/>
                    <a:pt x="239938" y="67725"/>
                  </a:cubicBezTo>
                  <a:cubicBezTo>
                    <a:pt x="247814" y="73001"/>
                    <a:pt x="250440" y="80915"/>
                    <a:pt x="249127" y="90147"/>
                  </a:cubicBezTo>
                  <a:cubicBezTo>
                    <a:pt x="249127" y="92785"/>
                    <a:pt x="249127" y="96742"/>
                    <a:pt x="249127" y="99380"/>
                  </a:cubicBezTo>
                  <a:cubicBezTo>
                    <a:pt x="249127" y="99380"/>
                    <a:pt x="249127" y="99380"/>
                    <a:pt x="259629" y="162691"/>
                  </a:cubicBezTo>
                  <a:cubicBezTo>
                    <a:pt x="259629" y="162691"/>
                    <a:pt x="259629" y="162691"/>
                    <a:pt x="300324" y="193027"/>
                  </a:cubicBezTo>
                  <a:cubicBezTo>
                    <a:pt x="308200" y="198303"/>
                    <a:pt x="309513" y="207536"/>
                    <a:pt x="304262" y="215450"/>
                  </a:cubicBezTo>
                  <a:cubicBezTo>
                    <a:pt x="299011" y="222045"/>
                    <a:pt x="289822" y="223363"/>
                    <a:pt x="283258" y="219407"/>
                  </a:cubicBezTo>
                  <a:cubicBezTo>
                    <a:pt x="283258" y="219407"/>
                    <a:pt x="281946" y="219407"/>
                    <a:pt x="281946" y="218088"/>
                  </a:cubicBezTo>
                  <a:cubicBezTo>
                    <a:pt x="281946" y="218088"/>
                    <a:pt x="281946" y="218088"/>
                    <a:pt x="236000" y="185113"/>
                  </a:cubicBezTo>
                  <a:cubicBezTo>
                    <a:pt x="232061" y="182475"/>
                    <a:pt x="230749" y="178518"/>
                    <a:pt x="229436" y="174562"/>
                  </a:cubicBezTo>
                  <a:cubicBezTo>
                    <a:pt x="229436" y="174562"/>
                    <a:pt x="229436" y="174562"/>
                    <a:pt x="224185" y="145544"/>
                  </a:cubicBezTo>
                  <a:cubicBezTo>
                    <a:pt x="224185" y="145544"/>
                    <a:pt x="224185" y="145544"/>
                    <a:pt x="196617" y="194346"/>
                  </a:cubicBezTo>
                  <a:cubicBezTo>
                    <a:pt x="196617" y="194346"/>
                    <a:pt x="196617" y="194346"/>
                    <a:pt x="229436" y="243148"/>
                  </a:cubicBezTo>
                  <a:cubicBezTo>
                    <a:pt x="234687" y="249743"/>
                    <a:pt x="234687" y="258976"/>
                    <a:pt x="230749" y="265571"/>
                  </a:cubicBezTo>
                  <a:cubicBezTo>
                    <a:pt x="230749" y="265571"/>
                    <a:pt x="230749" y="265571"/>
                    <a:pt x="195305" y="318329"/>
                  </a:cubicBezTo>
                  <a:cubicBezTo>
                    <a:pt x="188741" y="326243"/>
                    <a:pt x="178239" y="328881"/>
                    <a:pt x="169050" y="323605"/>
                  </a:cubicBezTo>
                  <a:cubicBezTo>
                    <a:pt x="169050" y="323605"/>
                    <a:pt x="169050" y="323605"/>
                    <a:pt x="167737" y="323605"/>
                  </a:cubicBezTo>
                  <a:cubicBezTo>
                    <a:pt x="159861" y="318329"/>
                    <a:pt x="157235" y="305140"/>
                    <a:pt x="162486" y="297226"/>
                  </a:cubicBezTo>
                  <a:cubicBezTo>
                    <a:pt x="162486" y="297226"/>
                    <a:pt x="162486" y="297226"/>
                    <a:pt x="191366" y="255019"/>
                  </a:cubicBezTo>
                  <a:cubicBezTo>
                    <a:pt x="191366" y="255019"/>
                    <a:pt x="191366" y="255019"/>
                    <a:pt x="167737" y="220726"/>
                  </a:cubicBezTo>
                  <a:cubicBezTo>
                    <a:pt x="167737" y="220726"/>
                    <a:pt x="167737" y="220726"/>
                    <a:pt x="70594" y="322286"/>
                  </a:cubicBezTo>
                  <a:cubicBezTo>
                    <a:pt x="65343" y="328881"/>
                    <a:pt x="54841" y="330200"/>
                    <a:pt x="46965" y="326243"/>
                  </a:cubicBezTo>
                  <a:cubicBezTo>
                    <a:pt x="45652" y="324924"/>
                    <a:pt x="44339" y="323605"/>
                    <a:pt x="44339" y="322286"/>
                  </a:cubicBezTo>
                  <a:cubicBezTo>
                    <a:pt x="36463" y="315691"/>
                    <a:pt x="36463" y="303821"/>
                    <a:pt x="43027" y="295907"/>
                  </a:cubicBezTo>
                  <a:cubicBezTo>
                    <a:pt x="43027" y="295907"/>
                    <a:pt x="43027" y="295907"/>
                    <a:pt x="144108" y="189070"/>
                  </a:cubicBezTo>
                  <a:cubicBezTo>
                    <a:pt x="144108" y="185113"/>
                    <a:pt x="145421" y="181156"/>
                    <a:pt x="148046" y="177200"/>
                  </a:cubicBezTo>
                  <a:cubicBezTo>
                    <a:pt x="148046" y="177200"/>
                    <a:pt x="148046" y="177200"/>
                    <a:pt x="190054" y="103337"/>
                  </a:cubicBezTo>
                  <a:cubicBezTo>
                    <a:pt x="190054" y="103337"/>
                    <a:pt x="190054" y="103337"/>
                    <a:pt x="151984" y="107294"/>
                  </a:cubicBezTo>
                  <a:cubicBezTo>
                    <a:pt x="151984" y="107294"/>
                    <a:pt x="151984" y="107294"/>
                    <a:pt x="119166" y="154777"/>
                  </a:cubicBezTo>
                  <a:lnTo>
                    <a:pt x="110272" y="161402"/>
                  </a:lnTo>
                  <a:lnTo>
                    <a:pt x="110027" y="158233"/>
                  </a:lnTo>
                  <a:cubicBezTo>
                    <a:pt x="99484" y="134642"/>
                    <a:pt x="99484" y="134642"/>
                    <a:pt x="99484" y="134642"/>
                  </a:cubicBezTo>
                  <a:lnTo>
                    <a:pt x="95803" y="133422"/>
                  </a:lnTo>
                  <a:lnTo>
                    <a:pt x="97670" y="130706"/>
                  </a:lnTo>
                  <a:cubicBezTo>
                    <a:pt x="102428" y="123781"/>
                    <a:pt x="111946" y="109932"/>
                    <a:pt x="130980" y="82234"/>
                  </a:cubicBezTo>
                  <a:cubicBezTo>
                    <a:pt x="133606" y="78277"/>
                    <a:pt x="137544" y="75639"/>
                    <a:pt x="141482" y="75639"/>
                  </a:cubicBezTo>
                  <a:cubicBezTo>
                    <a:pt x="141482" y="75639"/>
                    <a:pt x="141482" y="75639"/>
                    <a:pt x="221560" y="67725"/>
                  </a:cubicBezTo>
                  <a:close/>
                  <a:moveTo>
                    <a:pt x="276970" y="0"/>
                  </a:moveTo>
                  <a:cubicBezTo>
                    <a:pt x="299328" y="0"/>
                    <a:pt x="317452" y="17769"/>
                    <a:pt x="317452" y="39688"/>
                  </a:cubicBezTo>
                  <a:cubicBezTo>
                    <a:pt x="317452" y="61607"/>
                    <a:pt x="299328" y="79376"/>
                    <a:pt x="276970" y="79376"/>
                  </a:cubicBezTo>
                  <a:cubicBezTo>
                    <a:pt x="254612" y="79376"/>
                    <a:pt x="236488" y="61607"/>
                    <a:pt x="236488" y="39688"/>
                  </a:cubicBezTo>
                  <a:cubicBezTo>
                    <a:pt x="236488" y="17769"/>
                    <a:pt x="254612" y="0"/>
                    <a:pt x="27697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35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50" name="椭圆 47"/>
            <p:cNvSpPr/>
            <p:nvPr/>
          </p:nvSpPr>
          <p:spPr>
            <a:xfrm>
              <a:off x="7250009" y="4060828"/>
              <a:ext cx="715888" cy="715888"/>
            </a:xfrm>
            <a:custGeom>
              <a:avLst/>
              <a:gdLst>
                <a:gd name="connsiteX0" fmla="*/ 157638 w 338138"/>
                <a:gd name="connsiteY0" fmla="*/ 144463 h 338138"/>
                <a:gd name="connsiteX1" fmla="*/ 165544 w 338138"/>
                <a:gd name="connsiteY1" fmla="*/ 148443 h 338138"/>
                <a:gd name="connsiteX2" fmla="*/ 249865 w 338138"/>
                <a:gd name="connsiteY2" fmla="*/ 233341 h 338138"/>
                <a:gd name="connsiteX3" fmla="*/ 280167 w 338138"/>
                <a:gd name="connsiteY3" fmla="*/ 232015 h 338138"/>
                <a:gd name="connsiteX4" fmla="*/ 286755 w 338138"/>
                <a:gd name="connsiteY4" fmla="*/ 234668 h 338138"/>
                <a:gd name="connsiteX5" fmla="*/ 335503 w 338138"/>
                <a:gd name="connsiteY5" fmla="*/ 283750 h 338138"/>
                <a:gd name="connsiteX6" fmla="*/ 338138 w 338138"/>
                <a:gd name="connsiteY6" fmla="*/ 293036 h 338138"/>
                <a:gd name="connsiteX7" fmla="*/ 330233 w 338138"/>
                <a:gd name="connsiteY7" fmla="*/ 298342 h 338138"/>
                <a:gd name="connsiteX8" fmla="*/ 311788 w 338138"/>
                <a:gd name="connsiteY8" fmla="*/ 303648 h 338138"/>
                <a:gd name="connsiteX9" fmla="*/ 303883 w 338138"/>
                <a:gd name="connsiteY9" fmla="*/ 310281 h 338138"/>
                <a:gd name="connsiteX10" fmla="*/ 299930 w 338138"/>
                <a:gd name="connsiteY10" fmla="*/ 331505 h 338138"/>
                <a:gd name="connsiteX11" fmla="*/ 293343 w 338138"/>
                <a:gd name="connsiteY11" fmla="*/ 338138 h 338138"/>
                <a:gd name="connsiteX12" fmla="*/ 290708 w 338138"/>
                <a:gd name="connsiteY12" fmla="*/ 338138 h 338138"/>
                <a:gd name="connsiteX13" fmla="*/ 284120 w 338138"/>
                <a:gd name="connsiteY13" fmla="*/ 335485 h 338138"/>
                <a:gd name="connsiteX14" fmla="*/ 235372 w 338138"/>
                <a:gd name="connsiteY14" fmla="*/ 286403 h 338138"/>
                <a:gd name="connsiteX15" fmla="*/ 232737 w 338138"/>
                <a:gd name="connsiteY15" fmla="*/ 279770 h 338138"/>
                <a:gd name="connsiteX16" fmla="*/ 234054 w 338138"/>
                <a:gd name="connsiteY16" fmla="*/ 249260 h 338138"/>
                <a:gd name="connsiteX17" fmla="*/ 149733 w 338138"/>
                <a:gd name="connsiteY17" fmla="*/ 164361 h 338138"/>
                <a:gd name="connsiteX18" fmla="*/ 149733 w 338138"/>
                <a:gd name="connsiteY18" fmla="*/ 148443 h 338138"/>
                <a:gd name="connsiteX19" fmla="*/ 157638 w 338138"/>
                <a:gd name="connsiteY19" fmla="*/ 144463 h 338138"/>
                <a:gd name="connsiteX20" fmla="*/ 145922 w 338138"/>
                <a:gd name="connsiteY20" fmla="*/ 120650 h 338138"/>
                <a:gd name="connsiteX21" fmla="*/ 169863 w 338138"/>
                <a:gd name="connsiteY21" fmla="*/ 137383 h 338138"/>
                <a:gd name="connsiteX22" fmla="*/ 157893 w 338138"/>
                <a:gd name="connsiteY22" fmla="*/ 133522 h 338138"/>
                <a:gd name="connsiteX23" fmla="*/ 141931 w 338138"/>
                <a:gd name="connsiteY23" fmla="*/ 141245 h 338138"/>
                <a:gd name="connsiteX24" fmla="*/ 137941 w 338138"/>
                <a:gd name="connsiteY24" fmla="*/ 168275 h 338138"/>
                <a:gd name="connsiteX25" fmla="*/ 120650 w 338138"/>
                <a:gd name="connsiteY25" fmla="*/ 145106 h 338138"/>
                <a:gd name="connsiteX26" fmla="*/ 145922 w 338138"/>
                <a:gd name="connsiteY26" fmla="*/ 120650 h 338138"/>
                <a:gd name="connsiteX27" fmla="*/ 146051 w 338138"/>
                <a:gd name="connsiteY27" fmla="*/ 60325 h 338138"/>
                <a:gd name="connsiteX28" fmla="*/ 230188 w 338138"/>
                <a:gd name="connsiteY28" fmla="*/ 145257 h 338138"/>
                <a:gd name="connsiteX29" fmla="*/ 219671 w 338138"/>
                <a:gd name="connsiteY29" fmla="*/ 186395 h 338138"/>
                <a:gd name="connsiteX30" fmla="*/ 193378 w 338138"/>
                <a:gd name="connsiteY30" fmla="*/ 161181 h 338138"/>
                <a:gd name="connsiteX31" fmla="*/ 196007 w 338138"/>
                <a:gd name="connsiteY31" fmla="*/ 145257 h 338138"/>
                <a:gd name="connsiteX32" fmla="*/ 146051 w 338138"/>
                <a:gd name="connsiteY32" fmla="*/ 94828 h 338138"/>
                <a:gd name="connsiteX33" fmla="*/ 96094 w 338138"/>
                <a:gd name="connsiteY33" fmla="*/ 145257 h 338138"/>
                <a:gd name="connsiteX34" fmla="*/ 146051 w 338138"/>
                <a:gd name="connsiteY34" fmla="*/ 195685 h 338138"/>
                <a:gd name="connsiteX35" fmla="*/ 161827 w 338138"/>
                <a:gd name="connsiteY35" fmla="*/ 193031 h 338138"/>
                <a:gd name="connsiteX36" fmla="*/ 188119 w 338138"/>
                <a:gd name="connsiteY36" fmla="*/ 219572 h 338138"/>
                <a:gd name="connsiteX37" fmla="*/ 146051 w 338138"/>
                <a:gd name="connsiteY37" fmla="*/ 230188 h 338138"/>
                <a:gd name="connsiteX38" fmla="*/ 61913 w 338138"/>
                <a:gd name="connsiteY38" fmla="*/ 145257 h 338138"/>
                <a:gd name="connsiteX39" fmla="*/ 146051 w 338138"/>
                <a:gd name="connsiteY39" fmla="*/ 60325 h 338138"/>
                <a:gd name="connsiteX40" fmla="*/ 145257 w 338138"/>
                <a:gd name="connsiteY40" fmla="*/ 0 h 338138"/>
                <a:gd name="connsiteX41" fmla="*/ 290513 w 338138"/>
                <a:gd name="connsiteY41" fmla="*/ 145257 h 338138"/>
                <a:gd name="connsiteX42" fmla="*/ 269385 w 338138"/>
                <a:gd name="connsiteY42" fmla="*/ 221846 h 338138"/>
                <a:gd name="connsiteX43" fmla="*/ 254859 w 338138"/>
                <a:gd name="connsiteY43" fmla="*/ 221846 h 338138"/>
                <a:gd name="connsiteX44" fmla="*/ 239013 w 338138"/>
                <a:gd name="connsiteY44" fmla="*/ 206000 h 338138"/>
                <a:gd name="connsiteX45" fmla="*/ 256180 w 338138"/>
                <a:gd name="connsiteY45" fmla="*/ 145257 h 338138"/>
                <a:gd name="connsiteX46" fmla="*/ 145257 w 338138"/>
                <a:gd name="connsiteY46" fmla="*/ 34333 h 338138"/>
                <a:gd name="connsiteX47" fmla="*/ 34333 w 338138"/>
                <a:gd name="connsiteY47" fmla="*/ 145257 h 338138"/>
                <a:gd name="connsiteX48" fmla="*/ 145257 w 338138"/>
                <a:gd name="connsiteY48" fmla="*/ 256180 h 338138"/>
                <a:gd name="connsiteX49" fmla="*/ 206000 w 338138"/>
                <a:gd name="connsiteY49" fmla="*/ 239013 h 338138"/>
                <a:gd name="connsiteX50" fmla="*/ 221847 w 338138"/>
                <a:gd name="connsiteY50" fmla="*/ 254859 h 338138"/>
                <a:gd name="connsiteX51" fmla="*/ 221847 w 338138"/>
                <a:gd name="connsiteY51" fmla="*/ 269385 h 338138"/>
                <a:gd name="connsiteX52" fmla="*/ 145257 w 338138"/>
                <a:gd name="connsiteY52" fmla="*/ 290513 h 338138"/>
                <a:gd name="connsiteX53" fmla="*/ 0 w 338138"/>
                <a:gd name="connsiteY53" fmla="*/ 145257 h 338138"/>
                <a:gd name="connsiteX54" fmla="*/ 145257 w 338138"/>
                <a:gd name="connsiteY54" fmla="*/ 0 h 338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338138" h="338138">
                  <a:moveTo>
                    <a:pt x="157638" y="144463"/>
                  </a:moveTo>
                  <a:cubicBezTo>
                    <a:pt x="160273" y="144463"/>
                    <a:pt x="162908" y="145790"/>
                    <a:pt x="165544" y="148443"/>
                  </a:cubicBezTo>
                  <a:cubicBezTo>
                    <a:pt x="165544" y="148443"/>
                    <a:pt x="165544" y="148443"/>
                    <a:pt x="249865" y="233341"/>
                  </a:cubicBezTo>
                  <a:cubicBezTo>
                    <a:pt x="249865" y="233341"/>
                    <a:pt x="249865" y="233341"/>
                    <a:pt x="280167" y="232015"/>
                  </a:cubicBezTo>
                  <a:cubicBezTo>
                    <a:pt x="282803" y="232015"/>
                    <a:pt x="285438" y="233341"/>
                    <a:pt x="286755" y="234668"/>
                  </a:cubicBezTo>
                  <a:cubicBezTo>
                    <a:pt x="286755" y="234668"/>
                    <a:pt x="286755" y="234668"/>
                    <a:pt x="335503" y="283750"/>
                  </a:cubicBezTo>
                  <a:cubicBezTo>
                    <a:pt x="338138" y="286403"/>
                    <a:pt x="338138" y="289056"/>
                    <a:pt x="338138" y="293036"/>
                  </a:cubicBezTo>
                  <a:cubicBezTo>
                    <a:pt x="336821" y="295689"/>
                    <a:pt x="334186" y="298342"/>
                    <a:pt x="330233" y="298342"/>
                  </a:cubicBezTo>
                  <a:cubicBezTo>
                    <a:pt x="330233" y="298342"/>
                    <a:pt x="330233" y="298342"/>
                    <a:pt x="311788" y="303648"/>
                  </a:cubicBezTo>
                  <a:cubicBezTo>
                    <a:pt x="307835" y="303648"/>
                    <a:pt x="305200" y="306301"/>
                    <a:pt x="303883" y="310281"/>
                  </a:cubicBezTo>
                  <a:cubicBezTo>
                    <a:pt x="303883" y="310281"/>
                    <a:pt x="303883" y="310281"/>
                    <a:pt x="299930" y="331505"/>
                  </a:cubicBezTo>
                  <a:cubicBezTo>
                    <a:pt x="298613" y="334158"/>
                    <a:pt x="295978" y="336812"/>
                    <a:pt x="293343" y="338138"/>
                  </a:cubicBezTo>
                  <a:cubicBezTo>
                    <a:pt x="292025" y="338138"/>
                    <a:pt x="292025" y="338138"/>
                    <a:pt x="290708" y="338138"/>
                  </a:cubicBezTo>
                  <a:cubicBezTo>
                    <a:pt x="288073" y="338138"/>
                    <a:pt x="285438" y="336812"/>
                    <a:pt x="284120" y="335485"/>
                  </a:cubicBezTo>
                  <a:cubicBezTo>
                    <a:pt x="284120" y="335485"/>
                    <a:pt x="284120" y="335485"/>
                    <a:pt x="235372" y="286403"/>
                  </a:cubicBezTo>
                  <a:cubicBezTo>
                    <a:pt x="232737" y="283750"/>
                    <a:pt x="232737" y="281097"/>
                    <a:pt x="232737" y="279770"/>
                  </a:cubicBezTo>
                  <a:cubicBezTo>
                    <a:pt x="232737" y="279770"/>
                    <a:pt x="232737" y="279770"/>
                    <a:pt x="234054" y="249260"/>
                  </a:cubicBezTo>
                  <a:cubicBezTo>
                    <a:pt x="234054" y="249260"/>
                    <a:pt x="234054" y="249260"/>
                    <a:pt x="149733" y="164361"/>
                  </a:cubicBezTo>
                  <a:cubicBezTo>
                    <a:pt x="144463" y="159055"/>
                    <a:pt x="144463" y="152422"/>
                    <a:pt x="149733" y="148443"/>
                  </a:cubicBezTo>
                  <a:cubicBezTo>
                    <a:pt x="151051" y="145790"/>
                    <a:pt x="155003" y="144463"/>
                    <a:pt x="157638" y="144463"/>
                  </a:cubicBezTo>
                  <a:close/>
                  <a:moveTo>
                    <a:pt x="145922" y="120650"/>
                  </a:moveTo>
                  <a:cubicBezTo>
                    <a:pt x="157893" y="120650"/>
                    <a:pt x="167203" y="128373"/>
                    <a:pt x="169863" y="137383"/>
                  </a:cubicBezTo>
                  <a:cubicBezTo>
                    <a:pt x="167203" y="134809"/>
                    <a:pt x="161883" y="133522"/>
                    <a:pt x="157893" y="133522"/>
                  </a:cubicBezTo>
                  <a:cubicBezTo>
                    <a:pt x="151242" y="133522"/>
                    <a:pt x="145922" y="136096"/>
                    <a:pt x="141931" y="141245"/>
                  </a:cubicBezTo>
                  <a:cubicBezTo>
                    <a:pt x="133951" y="147680"/>
                    <a:pt x="132620" y="160552"/>
                    <a:pt x="137941" y="168275"/>
                  </a:cubicBezTo>
                  <a:cubicBezTo>
                    <a:pt x="128630" y="165701"/>
                    <a:pt x="120650" y="156691"/>
                    <a:pt x="120650" y="145106"/>
                  </a:cubicBezTo>
                  <a:cubicBezTo>
                    <a:pt x="120650" y="132234"/>
                    <a:pt x="132620" y="120650"/>
                    <a:pt x="145922" y="120650"/>
                  </a:cubicBezTo>
                  <a:close/>
                  <a:moveTo>
                    <a:pt x="146051" y="60325"/>
                  </a:moveTo>
                  <a:cubicBezTo>
                    <a:pt x="192063" y="60325"/>
                    <a:pt x="230188" y="98810"/>
                    <a:pt x="230188" y="145257"/>
                  </a:cubicBezTo>
                  <a:cubicBezTo>
                    <a:pt x="230188" y="159854"/>
                    <a:pt x="226244" y="174452"/>
                    <a:pt x="219671" y="186395"/>
                  </a:cubicBezTo>
                  <a:lnTo>
                    <a:pt x="193378" y="161181"/>
                  </a:lnTo>
                  <a:cubicBezTo>
                    <a:pt x="196007" y="155873"/>
                    <a:pt x="196007" y="150565"/>
                    <a:pt x="196007" y="145257"/>
                  </a:cubicBezTo>
                  <a:cubicBezTo>
                    <a:pt x="196007" y="117388"/>
                    <a:pt x="173658" y="94828"/>
                    <a:pt x="146051" y="94828"/>
                  </a:cubicBezTo>
                  <a:cubicBezTo>
                    <a:pt x="118443" y="94828"/>
                    <a:pt x="96094" y="117388"/>
                    <a:pt x="96094" y="145257"/>
                  </a:cubicBezTo>
                  <a:cubicBezTo>
                    <a:pt x="96094" y="173125"/>
                    <a:pt x="118443" y="195685"/>
                    <a:pt x="146051" y="195685"/>
                  </a:cubicBezTo>
                  <a:cubicBezTo>
                    <a:pt x="151309" y="195685"/>
                    <a:pt x="156568" y="194358"/>
                    <a:pt x="161827" y="193031"/>
                  </a:cubicBezTo>
                  <a:cubicBezTo>
                    <a:pt x="161827" y="193031"/>
                    <a:pt x="161827" y="193031"/>
                    <a:pt x="188119" y="219572"/>
                  </a:cubicBezTo>
                  <a:cubicBezTo>
                    <a:pt x="174973" y="226207"/>
                    <a:pt x="161827" y="230188"/>
                    <a:pt x="146051" y="230188"/>
                  </a:cubicBezTo>
                  <a:cubicBezTo>
                    <a:pt x="100038" y="230188"/>
                    <a:pt x="61913" y="191703"/>
                    <a:pt x="61913" y="145257"/>
                  </a:cubicBezTo>
                  <a:cubicBezTo>
                    <a:pt x="61913" y="98810"/>
                    <a:pt x="100038" y="60325"/>
                    <a:pt x="146051" y="60325"/>
                  </a:cubicBezTo>
                  <a:close/>
                  <a:moveTo>
                    <a:pt x="145257" y="0"/>
                  </a:moveTo>
                  <a:cubicBezTo>
                    <a:pt x="225808" y="0"/>
                    <a:pt x="290513" y="64705"/>
                    <a:pt x="290513" y="145257"/>
                  </a:cubicBezTo>
                  <a:cubicBezTo>
                    <a:pt x="290513" y="172987"/>
                    <a:pt x="282590" y="199398"/>
                    <a:pt x="269385" y="221846"/>
                  </a:cubicBezTo>
                  <a:cubicBezTo>
                    <a:pt x="269385" y="221846"/>
                    <a:pt x="269385" y="221846"/>
                    <a:pt x="254859" y="221846"/>
                  </a:cubicBezTo>
                  <a:cubicBezTo>
                    <a:pt x="254859" y="221846"/>
                    <a:pt x="254859" y="221846"/>
                    <a:pt x="239013" y="206000"/>
                  </a:cubicBezTo>
                  <a:cubicBezTo>
                    <a:pt x="249577" y="188833"/>
                    <a:pt x="256180" y="167705"/>
                    <a:pt x="256180" y="145257"/>
                  </a:cubicBezTo>
                  <a:cubicBezTo>
                    <a:pt x="256180" y="84513"/>
                    <a:pt x="207321" y="34333"/>
                    <a:pt x="145257" y="34333"/>
                  </a:cubicBezTo>
                  <a:cubicBezTo>
                    <a:pt x="84513" y="34333"/>
                    <a:pt x="34333" y="84513"/>
                    <a:pt x="34333" y="145257"/>
                  </a:cubicBezTo>
                  <a:cubicBezTo>
                    <a:pt x="34333" y="207321"/>
                    <a:pt x="84513" y="256180"/>
                    <a:pt x="145257" y="256180"/>
                  </a:cubicBezTo>
                  <a:cubicBezTo>
                    <a:pt x="167705" y="256180"/>
                    <a:pt x="188834" y="249577"/>
                    <a:pt x="206000" y="239013"/>
                  </a:cubicBezTo>
                  <a:cubicBezTo>
                    <a:pt x="206000" y="239013"/>
                    <a:pt x="206000" y="239013"/>
                    <a:pt x="221847" y="254859"/>
                  </a:cubicBezTo>
                  <a:cubicBezTo>
                    <a:pt x="221847" y="254859"/>
                    <a:pt x="221847" y="254859"/>
                    <a:pt x="221847" y="269385"/>
                  </a:cubicBezTo>
                  <a:cubicBezTo>
                    <a:pt x="199398" y="282590"/>
                    <a:pt x="172988" y="290513"/>
                    <a:pt x="145257" y="290513"/>
                  </a:cubicBezTo>
                  <a:cubicBezTo>
                    <a:pt x="64705" y="290513"/>
                    <a:pt x="0" y="225808"/>
                    <a:pt x="0" y="145257"/>
                  </a:cubicBezTo>
                  <a:cubicBezTo>
                    <a:pt x="0" y="64705"/>
                    <a:pt x="64705" y="0"/>
                    <a:pt x="145257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35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2636652" y="647679"/>
            <a:ext cx="40689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rgbClr val="C00000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任务三：</a:t>
            </a:r>
            <a:r>
              <a:rPr lang="zh-CN" altLang="en-US" sz="3200" dirty="0">
                <a:solidFill>
                  <a:srgbClr val="C00000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  <a:sym typeface="+mn-lt"/>
              </a:rPr>
              <a:t>思考</a:t>
            </a:r>
            <a:r>
              <a:rPr lang="zh-CN" altLang="en-US" sz="3200" dirty="0" smtClean="0">
                <a:solidFill>
                  <a:srgbClr val="C00000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  <a:sym typeface="+mn-lt"/>
              </a:rPr>
              <a:t>问题</a:t>
            </a:r>
            <a:endParaRPr lang="zh-CN" altLang="en-US" sz="3200" dirty="0">
              <a:solidFill>
                <a:srgbClr val="C00000"/>
              </a:solidFill>
              <a:latin typeface="方正粗黑宋简体" panose="02000000000000000000" pitchFamily="2" charset="-122"/>
              <a:ea typeface="方正粗黑宋简体" panose="02000000000000000000" pitchFamily="2" charset="-122"/>
              <a:sym typeface="+mn-lt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组合 38"/>
          <p:cNvGrpSpPr/>
          <p:nvPr/>
        </p:nvGrpSpPr>
        <p:grpSpPr>
          <a:xfrm>
            <a:off x="673673" y="1575955"/>
            <a:ext cx="1401734" cy="2214995"/>
            <a:chOff x="515938" y="1892469"/>
            <a:chExt cx="2519464" cy="3793787"/>
          </a:xfrm>
        </p:grpSpPr>
        <p:sp>
          <p:nvSpPr>
            <p:cNvPr id="14" name="任意多边形: 形状 13"/>
            <p:cNvSpPr/>
            <p:nvPr/>
          </p:nvSpPr>
          <p:spPr>
            <a:xfrm>
              <a:off x="515938" y="1892469"/>
              <a:ext cx="2519464" cy="1142561"/>
            </a:xfrm>
            <a:custGeom>
              <a:avLst/>
              <a:gdLst>
                <a:gd name="connsiteX0" fmla="*/ 419919 w 2519464"/>
                <a:gd name="connsiteY0" fmla="*/ 0 h 1142561"/>
                <a:gd name="connsiteX1" fmla="*/ 2099545 w 2519464"/>
                <a:gd name="connsiteY1" fmla="*/ 0 h 1142561"/>
                <a:gd name="connsiteX2" fmla="*/ 2519464 w 2519464"/>
                <a:gd name="connsiteY2" fmla="*/ 419919 h 1142561"/>
                <a:gd name="connsiteX3" fmla="*/ 2519464 w 2519464"/>
                <a:gd name="connsiteY3" fmla="*/ 1142561 h 1142561"/>
                <a:gd name="connsiteX4" fmla="*/ 0 w 2519464"/>
                <a:gd name="connsiteY4" fmla="*/ 1142561 h 1142561"/>
                <a:gd name="connsiteX5" fmla="*/ 0 w 2519464"/>
                <a:gd name="connsiteY5" fmla="*/ 419919 h 1142561"/>
                <a:gd name="connsiteX6" fmla="*/ 419919 w 2519464"/>
                <a:gd name="connsiteY6" fmla="*/ 0 h 114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19464" h="1142561">
                  <a:moveTo>
                    <a:pt x="419919" y="0"/>
                  </a:moveTo>
                  <a:lnTo>
                    <a:pt x="2099545" y="0"/>
                  </a:lnTo>
                  <a:cubicBezTo>
                    <a:pt x="2331460" y="0"/>
                    <a:pt x="2519464" y="188004"/>
                    <a:pt x="2519464" y="419919"/>
                  </a:cubicBezTo>
                  <a:lnTo>
                    <a:pt x="2519464" y="1142561"/>
                  </a:lnTo>
                  <a:lnTo>
                    <a:pt x="0" y="1142561"/>
                  </a:lnTo>
                  <a:lnTo>
                    <a:pt x="0" y="419919"/>
                  </a:lnTo>
                  <a:cubicBezTo>
                    <a:pt x="0" y="188004"/>
                    <a:pt x="188004" y="0"/>
                    <a:pt x="419919" y="0"/>
                  </a:cubicBezTo>
                  <a:close/>
                </a:path>
              </a:pathLst>
            </a:custGeom>
            <a:solidFill>
              <a:schemeClr val="accent1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1350">
                <a:cs typeface="+mn-ea"/>
                <a:sym typeface="+mn-lt"/>
              </a:endParaRPr>
            </a:p>
          </p:txBody>
        </p:sp>
        <p:sp>
          <p:nvSpPr>
            <p:cNvPr id="2" name="矩形: 圆角 1"/>
            <p:cNvSpPr/>
            <p:nvPr/>
          </p:nvSpPr>
          <p:spPr>
            <a:xfrm>
              <a:off x="515938" y="1892469"/>
              <a:ext cx="2519464" cy="3793787"/>
            </a:xfrm>
            <a:prstGeom prst="round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1350">
                <a:cs typeface="+mn-ea"/>
                <a:sym typeface="+mn-lt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815402" y="3224168"/>
              <a:ext cx="1892869" cy="163467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685800">
                <a:lnSpc>
                  <a:spcPct val="120000"/>
                </a:lnSpc>
                <a:defRPr/>
              </a:pPr>
              <a:r>
                <a:rPr lang="zh-CN" altLang="zh-CN" sz="28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枚举范围</a:t>
              </a:r>
              <a:endParaRPr lang="zh-CN" altLang="en-US" sz="2800" b="1" dirty="0">
                <a:solidFill>
                  <a:prstClr val="black">
                    <a:lumMod val="65000"/>
                    <a:lumOff val="35000"/>
                  </a:prstClr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ea"/>
                <a:sym typeface="+mn-lt"/>
              </a:endParaRPr>
            </a:p>
          </p:txBody>
        </p:sp>
        <p:sp>
          <p:nvSpPr>
            <p:cNvPr id="37" name="椭圆 29"/>
            <p:cNvSpPr/>
            <p:nvPr/>
          </p:nvSpPr>
          <p:spPr>
            <a:xfrm>
              <a:off x="1415747" y="2113554"/>
              <a:ext cx="719846" cy="719846"/>
            </a:xfrm>
            <a:custGeom>
              <a:avLst/>
              <a:gdLst>
                <a:gd name="connsiteX0" fmla="*/ 157638 w 338138"/>
                <a:gd name="connsiteY0" fmla="*/ 144463 h 338138"/>
                <a:gd name="connsiteX1" fmla="*/ 165544 w 338138"/>
                <a:gd name="connsiteY1" fmla="*/ 148443 h 338138"/>
                <a:gd name="connsiteX2" fmla="*/ 249865 w 338138"/>
                <a:gd name="connsiteY2" fmla="*/ 233341 h 338138"/>
                <a:gd name="connsiteX3" fmla="*/ 280167 w 338138"/>
                <a:gd name="connsiteY3" fmla="*/ 232015 h 338138"/>
                <a:gd name="connsiteX4" fmla="*/ 286755 w 338138"/>
                <a:gd name="connsiteY4" fmla="*/ 234668 h 338138"/>
                <a:gd name="connsiteX5" fmla="*/ 335503 w 338138"/>
                <a:gd name="connsiteY5" fmla="*/ 283750 h 338138"/>
                <a:gd name="connsiteX6" fmla="*/ 338138 w 338138"/>
                <a:gd name="connsiteY6" fmla="*/ 293036 h 338138"/>
                <a:gd name="connsiteX7" fmla="*/ 330233 w 338138"/>
                <a:gd name="connsiteY7" fmla="*/ 298342 h 338138"/>
                <a:gd name="connsiteX8" fmla="*/ 311788 w 338138"/>
                <a:gd name="connsiteY8" fmla="*/ 303648 h 338138"/>
                <a:gd name="connsiteX9" fmla="*/ 303883 w 338138"/>
                <a:gd name="connsiteY9" fmla="*/ 310281 h 338138"/>
                <a:gd name="connsiteX10" fmla="*/ 299930 w 338138"/>
                <a:gd name="connsiteY10" fmla="*/ 331505 h 338138"/>
                <a:gd name="connsiteX11" fmla="*/ 293343 w 338138"/>
                <a:gd name="connsiteY11" fmla="*/ 338138 h 338138"/>
                <a:gd name="connsiteX12" fmla="*/ 290708 w 338138"/>
                <a:gd name="connsiteY12" fmla="*/ 338138 h 338138"/>
                <a:gd name="connsiteX13" fmla="*/ 284120 w 338138"/>
                <a:gd name="connsiteY13" fmla="*/ 335485 h 338138"/>
                <a:gd name="connsiteX14" fmla="*/ 235372 w 338138"/>
                <a:gd name="connsiteY14" fmla="*/ 286403 h 338138"/>
                <a:gd name="connsiteX15" fmla="*/ 232737 w 338138"/>
                <a:gd name="connsiteY15" fmla="*/ 279770 h 338138"/>
                <a:gd name="connsiteX16" fmla="*/ 234054 w 338138"/>
                <a:gd name="connsiteY16" fmla="*/ 249260 h 338138"/>
                <a:gd name="connsiteX17" fmla="*/ 149733 w 338138"/>
                <a:gd name="connsiteY17" fmla="*/ 164361 h 338138"/>
                <a:gd name="connsiteX18" fmla="*/ 149733 w 338138"/>
                <a:gd name="connsiteY18" fmla="*/ 148443 h 338138"/>
                <a:gd name="connsiteX19" fmla="*/ 157638 w 338138"/>
                <a:gd name="connsiteY19" fmla="*/ 144463 h 338138"/>
                <a:gd name="connsiteX20" fmla="*/ 145922 w 338138"/>
                <a:gd name="connsiteY20" fmla="*/ 120650 h 338138"/>
                <a:gd name="connsiteX21" fmla="*/ 169863 w 338138"/>
                <a:gd name="connsiteY21" fmla="*/ 137383 h 338138"/>
                <a:gd name="connsiteX22" fmla="*/ 157893 w 338138"/>
                <a:gd name="connsiteY22" fmla="*/ 133522 h 338138"/>
                <a:gd name="connsiteX23" fmla="*/ 141931 w 338138"/>
                <a:gd name="connsiteY23" fmla="*/ 141245 h 338138"/>
                <a:gd name="connsiteX24" fmla="*/ 137941 w 338138"/>
                <a:gd name="connsiteY24" fmla="*/ 168275 h 338138"/>
                <a:gd name="connsiteX25" fmla="*/ 120650 w 338138"/>
                <a:gd name="connsiteY25" fmla="*/ 145106 h 338138"/>
                <a:gd name="connsiteX26" fmla="*/ 145922 w 338138"/>
                <a:gd name="connsiteY26" fmla="*/ 120650 h 338138"/>
                <a:gd name="connsiteX27" fmla="*/ 146051 w 338138"/>
                <a:gd name="connsiteY27" fmla="*/ 60325 h 338138"/>
                <a:gd name="connsiteX28" fmla="*/ 230188 w 338138"/>
                <a:gd name="connsiteY28" fmla="*/ 145257 h 338138"/>
                <a:gd name="connsiteX29" fmla="*/ 219671 w 338138"/>
                <a:gd name="connsiteY29" fmla="*/ 186395 h 338138"/>
                <a:gd name="connsiteX30" fmla="*/ 193378 w 338138"/>
                <a:gd name="connsiteY30" fmla="*/ 161181 h 338138"/>
                <a:gd name="connsiteX31" fmla="*/ 196007 w 338138"/>
                <a:gd name="connsiteY31" fmla="*/ 145257 h 338138"/>
                <a:gd name="connsiteX32" fmla="*/ 146051 w 338138"/>
                <a:gd name="connsiteY32" fmla="*/ 94828 h 338138"/>
                <a:gd name="connsiteX33" fmla="*/ 96094 w 338138"/>
                <a:gd name="connsiteY33" fmla="*/ 145257 h 338138"/>
                <a:gd name="connsiteX34" fmla="*/ 146051 w 338138"/>
                <a:gd name="connsiteY34" fmla="*/ 195685 h 338138"/>
                <a:gd name="connsiteX35" fmla="*/ 161827 w 338138"/>
                <a:gd name="connsiteY35" fmla="*/ 193031 h 338138"/>
                <a:gd name="connsiteX36" fmla="*/ 188119 w 338138"/>
                <a:gd name="connsiteY36" fmla="*/ 219572 h 338138"/>
                <a:gd name="connsiteX37" fmla="*/ 146051 w 338138"/>
                <a:gd name="connsiteY37" fmla="*/ 230188 h 338138"/>
                <a:gd name="connsiteX38" fmla="*/ 61913 w 338138"/>
                <a:gd name="connsiteY38" fmla="*/ 145257 h 338138"/>
                <a:gd name="connsiteX39" fmla="*/ 146051 w 338138"/>
                <a:gd name="connsiteY39" fmla="*/ 60325 h 338138"/>
                <a:gd name="connsiteX40" fmla="*/ 145257 w 338138"/>
                <a:gd name="connsiteY40" fmla="*/ 0 h 338138"/>
                <a:gd name="connsiteX41" fmla="*/ 290513 w 338138"/>
                <a:gd name="connsiteY41" fmla="*/ 145257 h 338138"/>
                <a:gd name="connsiteX42" fmla="*/ 269385 w 338138"/>
                <a:gd name="connsiteY42" fmla="*/ 221846 h 338138"/>
                <a:gd name="connsiteX43" fmla="*/ 254859 w 338138"/>
                <a:gd name="connsiteY43" fmla="*/ 221846 h 338138"/>
                <a:gd name="connsiteX44" fmla="*/ 239013 w 338138"/>
                <a:gd name="connsiteY44" fmla="*/ 206000 h 338138"/>
                <a:gd name="connsiteX45" fmla="*/ 256180 w 338138"/>
                <a:gd name="connsiteY45" fmla="*/ 145257 h 338138"/>
                <a:gd name="connsiteX46" fmla="*/ 145257 w 338138"/>
                <a:gd name="connsiteY46" fmla="*/ 34333 h 338138"/>
                <a:gd name="connsiteX47" fmla="*/ 34333 w 338138"/>
                <a:gd name="connsiteY47" fmla="*/ 145257 h 338138"/>
                <a:gd name="connsiteX48" fmla="*/ 145257 w 338138"/>
                <a:gd name="connsiteY48" fmla="*/ 256180 h 338138"/>
                <a:gd name="connsiteX49" fmla="*/ 206000 w 338138"/>
                <a:gd name="connsiteY49" fmla="*/ 239013 h 338138"/>
                <a:gd name="connsiteX50" fmla="*/ 221847 w 338138"/>
                <a:gd name="connsiteY50" fmla="*/ 254859 h 338138"/>
                <a:gd name="connsiteX51" fmla="*/ 221847 w 338138"/>
                <a:gd name="connsiteY51" fmla="*/ 269385 h 338138"/>
                <a:gd name="connsiteX52" fmla="*/ 145257 w 338138"/>
                <a:gd name="connsiteY52" fmla="*/ 290513 h 338138"/>
                <a:gd name="connsiteX53" fmla="*/ 0 w 338138"/>
                <a:gd name="connsiteY53" fmla="*/ 145257 h 338138"/>
                <a:gd name="connsiteX54" fmla="*/ 145257 w 338138"/>
                <a:gd name="connsiteY54" fmla="*/ 0 h 338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338138" h="338138">
                  <a:moveTo>
                    <a:pt x="157638" y="144463"/>
                  </a:moveTo>
                  <a:cubicBezTo>
                    <a:pt x="160273" y="144463"/>
                    <a:pt x="162908" y="145790"/>
                    <a:pt x="165544" y="148443"/>
                  </a:cubicBezTo>
                  <a:cubicBezTo>
                    <a:pt x="165544" y="148443"/>
                    <a:pt x="165544" y="148443"/>
                    <a:pt x="249865" y="233341"/>
                  </a:cubicBezTo>
                  <a:cubicBezTo>
                    <a:pt x="249865" y="233341"/>
                    <a:pt x="249865" y="233341"/>
                    <a:pt x="280167" y="232015"/>
                  </a:cubicBezTo>
                  <a:cubicBezTo>
                    <a:pt x="282803" y="232015"/>
                    <a:pt x="285438" y="233341"/>
                    <a:pt x="286755" y="234668"/>
                  </a:cubicBezTo>
                  <a:cubicBezTo>
                    <a:pt x="286755" y="234668"/>
                    <a:pt x="286755" y="234668"/>
                    <a:pt x="335503" y="283750"/>
                  </a:cubicBezTo>
                  <a:cubicBezTo>
                    <a:pt x="338138" y="286403"/>
                    <a:pt x="338138" y="289056"/>
                    <a:pt x="338138" y="293036"/>
                  </a:cubicBezTo>
                  <a:cubicBezTo>
                    <a:pt x="336821" y="295689"/>
                    <a:pt x="334186" y="298342"/>
                    <a:pt x="330233" y="298342"/>
                  </a:cubicBezTo>
                  <a:cubicBezTo>
                    <a:pt x="330233" y="298342"/>
                    <a:pt x="330233" y="298342"/>
                    <a:pt x="311788" y="303648"/>
                  </a:cubicBezTo>
                  <a:cubicBezTo>
                    <a:pt x="307835" y="303648"/>
                    <a:pt x="305200" y="306301"/>
                    <a:pt x="303883" y="310281"/>
                  </a:cubicBezTo>
                  <a:cubicBezTo>
                    <a:pt x="303883" y="310281"/>
                    <a:pt x="303883" y="310281"/>
                    <a:pt x="299930" y="331505"/>
                  </a:cubicBezTo>
                  <a:cubicBezTo>
                    <a:pt x="298613" y="334158"/>
                    <a:pt x="295978" y="336812"/>
                    <a:pt x="293343" y="338138"/>
                  </a:cubicBezTo>
                  <a:cubicBezTo>
                    <a:pt x="292025" y="338138"/>
                    <a:pt x="292025" y="338138"/>
                    <a:pt x="290708" y="338138"/>
                  </a:cubicBezTo>
                  <a:cubicBezTo>
                    <a:pt x="288073" y="338138"/>
                    <a:pt x="285438" y="336812"/>
                    <a:pt x="284120" y="335485"/>
                  </a:cubicBezTo>
                  <a:cubicBezTo>
                    <a:pt x="284120" y="335485"/>
                    <a:pt x="284120" y="335485"/>
                    <a:pt x="235372" y="286403"/>
                  </a:cubicBezTo>
                  <a:cubicBezTo>
                    <a:pt x="232737" y="283750"/>
                    <a:pt x="232737" y="281097"/>
                    <a:pt x="232737" y="279770"/>
                  </a:cubicBezTo>
                  <a:cubicBezTo>
                    <a:pt x="232737" y="279770"/>
                    <a:pt x="232737" y="279770"/>
                    <a:pt x="234054" y="249260"/>
                  </a:cubicBezTo>
                  <a:cubicBezTo>
                    <a:pt x="234054" y="249260"/>
                    <a:pt x="234054" y="249260"/>
                    <a:pt x="149733" y="164361"/>
                  </a:cubicBezTo>
                  <a:cubicBezTo>
                    <a:pt x="144463" y="159055"/>
                    <a:pt x="144463" y="152422"/>
                    <a:pt x="149733" y="148443"/>
                  </a:cubicBezTo>
                  <a:cubicBezTo>
                    <a:pt x="151051" y="145790"/>
                    <a:pt x="155003" y="144463"/>
                    <a:pt x="157638" y="144463"/>
                  </a:cubicBezTo>
                  <a:close/>
                  <a:moveTo>
                    <a:pt x="145922" y="120650"/>
                  </a:moveTo>
                  <a:cubicBezTo>
                    <a:pt x="157893" y="120650"/>
                    <a:pt x="167203" y="128373"/>
                    <a:pt x="169863" y="137383"/>
                  </a:cubicBezTo>
                  <a:cubicBezTo>
                    <a:pt x="167203" y="134809"/>
                    <a:pt x="161883" y="133522"/>
                    <a:pt x="157893" y="133522"/>
                  </a:cubicBezTo>
                  <a:cubicBezTo>
                    <a:pt x="151242" y="133522"/>
                    <a:pt x="145922" y="136096"/>
                    <a:pt x="141931" y="141245"/>
                  </a:cubicBezTo>
                  <a:cubicBezTo>
                    <a:pt x="133951" y="147680"/>
                    <a:pt x="132620" y="160552"/>
                    <a:pt x="137941" y="168275"/>
                  </a:cubicBezTo>
                  <a:cubicBezTo>
                    <a:pt x="128630" y="165701"/>
                    <a:pt x="120650" y="156691"/>
                    <a:pt x="120650" y="145106"/>
                  </a:cubicBezTo>
                  <a:cubicBezTo>
                    <a:pt x="120650" y="132234"/>
                    <a:pt x="132620" y="120650"/>
                    <a:pt x="145922" y="120650"/>
                  </a:cubicBezTo>
                  <a:close/>
                  <a:moveTo>
                    <a:pt x="146051" y="60325"/>
                  </a:moveTo>
                  <a:cubicBezTo>
                    <a:pt x="192063" y="60325"/>
                    <a:pt x="230188" y="98810"/>
                    <a:pt x="230188" y="145257"/>
                  </a:cubicBezTo>
                  <a:cubicBezTo>
                    <a:pt x="230188" y="159854"/>
                    <a:pt x="226244" y="174452"/>
                    <a:pt x="219671" y="186395"/>
                  </a:cubicBezTo>
                  <a:lnTo>
                    <a:pt x="193378" y="161181"/>
                  </a:lnTo>
                  <a:cubicBezTo>
                    <a:pt x="196007" y="155873"/>
                    <a:pt x="196007" y="150565"/>
                    <a:pt x="196007" y="145257"/>
                  </a:cubicBezTo>
                  <a:cubicBezTo>
                    <a:pt x="196007" y="117388"/>
                    <a:pt x="173658" y="94828"/>
                    <a:pt x="146051" y="94828"/>
                  </a:cubicBezTo>
                  <a:cubicBezTo>
                    <a:pt x="118443" y="94828"/>
                    <a:pt x="96094" y="117388"/>
                    <a:pt x="96094" y="145257"/>
                  </a:cubicBezTo>
                  <a:cubicBezTo>
                    <a:pt x="96094" y="173125"/>
                    <a:pt x="118443" y="195685"/>
                    <a:pt x="146051" y="195685"/>
                  </a:cubicBezTo>
                  <a:cubicBezTo>
                    <a:pt x="151309" y="195685"/>
                    <a:pt x="156568" y="194358"/>
                    <a:pt x="161827" y="193031"/>
                  </a:cubicBezTo>
                  <a:cubicBezTo>
                    <a:pt x="161827" y="193031"/>
                    <a:pt x="161827" y="193031"/>
                    <a:pt x="188119" y="219572"/>
                  </a:cubicBezTo>
                  <a:cubicBezTo>
                    <a:pt x="174973" y="226207"/>
                    <a:pt x="161827" y="230188"/>
                    <a:pt x="146051" y="230188"/>
                  </a:cubicBezTo>
                  <a:cubicBezTo>
                    <a:pt x="100038" y="230188"/>
                    <a:pt x="61913" y="191703"/>
                    <a:pt x="61913" y="145257"/>
                  </a:cubicBezTo>
                  <a:cubicBezTo>
                    <a:pt x="61913" y="98810"/>
                    <a:pt x="100038" y="60325"/>
                    <a:pt x="146051" y="60325"/>
                  </a:cubicBezTo>
                  <a:close/>
                  <a:moveTo>
                    <a:pt x="145257" y="0"/>
                  </a:moveTo>
                  <a:cubicBezTo>
                    <a:pt x="225808" y="0"/>
                    <a:pt x="290513" y="64705"/>
                    <a:pt x="290513" y="145257"/>
                  </a:cubicBezTo>
                  <a:cubicBezTo>
                    <a:pt x="290513" y="172987"/>
                    <a:pt x="282590" y="199398"/>
                    <a:pt x="269385" y="221846"/>
                  </a:cubicBezTo>
                  <a:cubicBezTo>
                    <a:pt x="269385" y="221846"/>
                    <a:pt x="269385" y="221846"/>
                    <a:pt x="254859" y="221846"/>
                  </a:cubicBezTo>
                  <a:cubicBezTo>
                    <a:pt x="254859" y="221846"/>
                    <a:pt x="254859" y="221846"/>
                    <a:pt x="239013" y="206000"/>
                  </a:cubicBezTo>
                  <a:cubicBezTo>
                    <a:pt x="249577" y="188833"/>
                    <a:pt x="256180" y="167705"/>
                    <a:pt x="256180" y="145257"/>
                  </a:cubicBezTo>
                  <a:cubicBezTo>
                    <a:pt x="256180" y="84513"/>
                    <a:pt x="207321" y="34333"/>
                    <a:pt x="145257" y="34333"/>
                  </a:cubicBezTo>
                  <a:cubicBezTo>
                    <a:pt x="84513" y="34333"/>
                    <a:pt x="34333" y="84513"/>
                    <a:pt x="34333" y="145257"/>
                  </a:cubicBezTo>
                  <a:cubicBezTo>
                    <a:pt x="34333" y="207321"/>
                    <a:pt x="84513" y="256180"/>
                    <a:pt x="145257" y="256180"/>
                  </a:cubicBezTo>
                  <a:cubicBezTo>
                    <a:pt x="167705" y="256180"/>
                    <a:pt x="188834" y="249577"/>
                    <a:pt x="206000" y="239013"/>
                  </a:cubicBezTo>
                  <a:cubicBezTo>
                    <a:pt x="206000" y="239013"/>
                    <a:pt x="206000" y="239013"/>
                    <a:pt x="221847" y="254859"/>
                  </a:cubicBezTo>
                  <a:cubicBezTo>
                    <a:pt x="221847" y="254859"/>
                    <a:pt x="221847" y="254859"/>
                    <a:pt x="221847" y="269385"/>
                  </a:cubicBezTo>
                  <a:cubicBezTo>
                    <a:pt x="199398" y="282590"/>
                    <a:pt x="172988" y="290513"/>
                    <a:pt x="145257" y="290513"/>
                  </a:cubicBezTo>
                  <a:cubicBezTo>
                    <a:pt x="64705" y="290513"/>
                    <a:pt x="0" y="225808"/>
                    <a:pt x="0" y="145257"/>
                  </a:cubicBezTo>
                  <a:cubicBezTo>
                    <a:pt x="0" y="64705"/>
                    <a:pt x="64705" y="0"/>
                    <a:pt x="145257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350">
                <a:cs typeface="+mn-ea"/>
                <a:sym typeface="+mn-lt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2307471" y="1575955"/>
            <a:ext cx="1401734" cy="2214995"/>
            <a:chOff x="3396158" y="1892469"/>
            <a:chExt cx="2519464" cy="3793787"/>
          </a:xfrm>
        </p:grpSpPr>
        <p:sp>
          <p:nvSpPr>
            <p:cNvPr id="15" name="任意多边形: 形状 14"/>
            <p:cNvSpPr/>
            <p:nvPr/>
          </p:nvSpPr>
          <p:spPr>
            <a:xfrm>
              <a:off x="3396158" y="1892469"/>
              <a:ext cx="2519464" cy="1142561"/>
            </a:xfrm>
            <a:custGeom>
              <a:avLst/>
              <a:gdLst>
                <a:gd name="connsiteX0" fmla="*/ 419919 w 2519464"/>
                <a:gd name="connsiteY0" fmla="*/ 0 h 1142561"/>
                <a:gd name="connsiteX1" fmla="*/ 2099545 w 2519464"/>
                <a:gd name="connsiteY1" fmla="*/ 0 h 1142561"/>
                <a:gd name="connsiteX2" fmla="*/ 2519464 w 2519464"/>
                <a:gd name="connsiteY2" fmla="*/ 419919 h 1142561"/>
                <a:gd name="connsiteX3" fmla="*/ 2519464 w 2519464"/>
                <a:gd name="connsiteY3" fmla="*/ 1142561 h 1142561"/>
                <a:gd name="connsiteX4" fmla="*/ 0 w 2519464"/>
                <a:gd name="connsiteY4" fmla="*/ 1142561 h 1142561"/>
                <a:gd name="connsiteX5" fmla="*/ 0 w 2519464"/>
                <a:gd name="connsiteY5" fmla="*/ 419919 h 1142561"/>
                <a:gd name="connsiteX6" fmla="*/ 419919 w 2519464"/>
                <a:gd name="connsiteY6" fmla="*/ 0 h 114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19464" h="1142561">
                  <a:moveTo>
                    <a:pt x="419919" y="0"/>
                  </a:moveTo>
                  <a:lnTo>
                    <a:pt x="2099545" y="0"/>
                  </a:lnTo>
                  <a:cubicBezTo>
                    <a:pt x="2331460" y="0"/>
                    <a:pt x="2519464" y="188004"/>
                    <a:pt x="2519464" y="419919"/>
                  </a:cubicBezTo>
                  <a:lnTo>
                    <a:pt x="2519464" y="1142561"/>
                  </a:lnTo>
                  <a:lnTo>
                    <a:pt x="0" y="1142561"/>
                  </a:lnTo>
                  <a:lnTo>
                    <a:pt x="0" y="419919"/>
                  </a:lnTo>
                  <a:cubicBezTo>
                    <a:pt x="0" y="188004"/>
                    <a:pt x="188004" y="0"/>
                    <a:pt x="419919" y="0"/>
                  </a:cubicBezTo>
                  <a:close/>
                </a:path>
              </a:pathLst>
            </a:custGeom>
            <a:solidFill>
              <a:schemeClr val="accent2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1350">
                <a:cs typeface="+mn-ea"/>
                <a:sym typeface="+mn-lt"/>
              </a:endParaRPr>
            </a:p>
          </p:txBody>
        </p:sp>
        <p:sp>
          <p:nvSpPr>
            <p:cNvPr id="3" name="矩形: 圆角 2"/>
            <p:cNvSpPr/>
            <p:nvPr/>
          </p:nvSpPr>
          <p:spPr>
            <a:xfrm>
              <a:off x="3396158" y="1892469"/>
              <a:ext cx="2519464" cy="3793787"/>
            </a:xfrm>
            <a:prstGeom prst="roundRect">
              <a:avLst/>
            </a:prstGeom>
            <a:noFill/>
            <a:ln w="381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1350">
                <a:cs typeface="+mn-ea"/>
                <a:sym typeface="+mn-lt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3695622" y="3224168"/>
              <a:ext cx="1892869" cy="163467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685800">
                <a:lnSpc>
                  <a:spcPct val="120000"/>
                </a:lnSpc>
              </a:pPr>
              <a:r>
                <a:rPr lang="zh-CN" altLang="zh-CN" sz="28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枚举</a:t>
              </a:r>
              <a:r>
                <a:rPr lang="zh-CN" altLang="en-US" sz="28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顺序</a:t>
              </a:r>
              <a:endPara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lt"/>
              </a:endParaRPr>
            </a:p>
          </p:txBody>
        </p:sp>
        <p:sp>
          <p:nvSpPr>
            <p:cNvPr id="34" name="椭圆 30"/>
            <p:cNvSpPr/>
            <p:nvPr/>
          </p:nvSpPr>
          <p:spPr>
            <a:xfrm>
              <a:off x="4295967" y="2143066"/>
              <a:ext cx="719846" cy="660823"/>
            </a:xfrm>
            <a:custGeom>
              <a:avLst/>
              <a:gdLst>
                <a:gd name="connsiteX0" fmla="*/ 117399 w 337212"/>
                <a:gd name="connsiteY0" fmla="*/ 192088 h 309563"/>
                <a:gd name="connsiteX1" fmla="*/ 130099 w 337212"/>
                <a:gd name="connsiteY1" fmla="*/ 196036 h 309563"/>
                <a:gd name="connsiteX2" fmla="*/ 130099 w 337212"/>
                <a:gd name="connsiteY2" fmla="*/ 278941 h 309563"/>
                <a:gd name="connsiteX3" fmla="*/ 117399 w 337212"/>
                <a:gd name="connsiteY3" fmla="*/ 292101 h 309563"/>
                <a:gd name="connsiteX4" fmla="*/ 176137 w 337212"/>
                <a:gd name="connsiteY4" fmla="*/ 187325 h 309563"/>
                <a:gd name="connsiteX5" fmla="*/ 187250 w 337212"/>
                <a:gd name="connsiteY5" fmla="*/ 191271 h 309563"/>
                <a:gd name="connsiteX6" fmla="*/ 187250 w 337212"/>
                <a:gd name="connsiteY6" fmla="*/ 267562 h 309563"/>
                <a:gd name="connsiteX7" fmla="*/ 176137 w 337212"/>
                <a:gd name="connsiteY7" fmla="*/ 279400 h 309563"/>
                <a:gd name="connsiteX8" fmla="*/ 176137 w 337212"/>
                <a:gd name="connsiteY8" fmla="*/ 187325 h 309563"/>
                <a:gd name="connsiteX9" fmla="*/ 231699 w 337212"/>
                <a:gd name="connsiteY9" fmla="*/ 180975 h 309563"/>
                <a:gd name="connsiteX10" fmla="*/ 239637 w 337212"/>
                <a:gd name="connsiteY10" fmla="*/ 184982 h 309563"/>
                <a:gd name="connsiteX11" fmla="*/ 239637 w 337212"/>
                <a:gd name="connsiteY11" fmla="*/ 254429 h 309563"/>
                <a:gd name="connsiteX12" fmla="*/ 231699 w 337212"/>
                <a:gd name="connsiteY12" fmla="*/ 265113 h 309563"/>
                <a:gd name="connsiteX13" fmla="*/ 277737 w 337212"/>
                <a:gd name="connsiteY13" fmla="*/ 177800 h 309563"/>
                <a:gd name="connsiteX14" fmla="*/ 287262 w 337212"/>
                <a:gd name="connsiteY14" fmla="*/ 180398 h 309563"/>
                <a:gd name="connsiteX15" fmla="*/ 287262 w 337212"/>
                <a:gd name="connsiteY15" fmla="*/ 238847 h 309563"/>
                <a:gd name="connsiteX16" fmla="*/ 277737 w 337212"/>
                <a:gd name="connsiteY16" fmla="*/ 249238 h 309563"/>
                <a:gd name="connsiteX17" fmla="*/ 280912 w 337212"/>
                <a:gd name="connsiteY17" fmla="*/ 92075 h 309563"/>
                <a:gd name="connsiteX18" fmla="*/ 307493 w 337212"/>
                <a:gd name="connsiteY18" fmla="*/ 92075 h 309563"/>
                <a:gd name="connsiteX19" fmla="*/ 315468 w 337212"/>
                <a:gd name="connsiteY19" fmla="*/ 97314 h 309563"/>
                <a:gd name="connsiteX20" fmla="*/ 336733 w 337212"/>
                <a:gd name="connsiteY20" fmla="*/ 158869 h 309563"/>
                <a:gd name="connsiteX21" fmla="*/ 331417 w 337212"/>
                <a:gd name="connsiteY21" fmla="*/ 169347 h 309563"/>
                <a:gd name="connsiteX22" fmla="*/ 320784 w 337212"/>
                <a:gd name="connsiteY22" fmla="*/ 164108 h 309563"/>
                <a:gd name="connsiteX23" fmla="*/ 314139 w 337212"/>
                <a:gd name="connsiteY23" fmla="*/ 145772 h 309563"/>
                <a:gd name="connsiteX24" fmla="*/ 314139 w 337212"/>
                <a:gd name="connsiteY24" fmla="*/ 238761 h 309563"/>
                <a:gd name="connsiteX25" fmla="*/ 304835 w 337212"/>
                <a:gd name="connsiteY25" fmla="*/ 249238 h 309563"/>
                <a:gd name="connsiteX26" fmla="*/ 294203 w 337212"/>
                <a:gd name="connsiteY26" fmla="*/ 238761 h 309563"/>
                <a:gd name="connsiteX27" fmla="*/ 294203 w 337212"/>
                <a:gd name="connsiteY27" fmla="*/ 179824 h 309563"/>
                <a:gd name="connsiteX28" fmla="*/ 288886 w 337212"/>
                <a:gd name="connsiteY28" fmla="*/ 179824 h 309563"/>
                <a:gd name="connsiteX29" fmla="*/ 294203 w 337212"/>
                <a:gd name="connsiteY29" fmla="*/ 178515 h 309563"/>
                <a:gd name="connsiteX30" fmla="*/ 304835 w 337212"/>
                <a:gd name="connsiteY30" fmla="*/ 157560 h 309563"/>
                <a:gd name="connsiteX31" fmla="*/ 280912 w 337212"/>
                <a:gd name="connsiteY31" fmla="*/ 92075 h 309563"/>
                <a:gd name="connsiteX32" fmla="*/ 231699 w 337212"/>
                <a:gd name="connsiteY32" fmla="*/ 82550 h 309563"/>
                <a:gd name="connsiteX33" fmla="*/ 243745 w 337212"/>
                <a:gd name="connsiteY33" fmla="*/ 82550 h 309563"/>
                <a:gd name="connsiteX34" fmla="*/ 262484 w 337212"/>
                <a:gd name="connsiteY34" fmla="*/ 82550 h 309563"/>
                <a:gd name="connsiteX35" fmla="*/ 273192 w 337212"/>
                <a:gd name="connsiteY35" fmla="*/ 89117 h 309563"/>
                <a:gd name="connsiteX36" fmla="*/ 297285 w 337212"/>
                <a:gd name="connsiteY36" fmla="*/ 160041 h 309563"/>
                <a:gd name="connsiteX37" fmla="*/ 291931 w 337212"/>
                <a:gd name="connsiteY37" fmla="*/ 171861 h 309563"/>
                <a:gd name="connsiteX38" fmla="*/ 279885 w 337212"/>
                <a:gd name="connsiteY38" fmla="*/ 166608 h 309563"/>
                <a:gd name="connsiteX39" fmla="*/ 271854 w 337212"/>
                <a:gd name="connsiteY39" fmla="*/ 144280 h 309563"/>
                <a:gd name="connsiteX40" fmla="*/ 271854 w 337212"/>
                <a:gd name="connsiteY40" fmla="*/ 253292 h 309563"/>
                <a:gd name="connsiteX41" fmla="*/ 259807 w 337212"/>
                <a:gd name="connsiteY41" fmla="*/ 265113 h 309563"/>
                <a:gd name="connsiteX42" fmla="*/ 247761 w 337212"/>
                <a:gd name="connsiteY42" fmla="*/ 253292 h 309563"/>
                <a:gd name="connsiteX43" fmla="*/ 247761 w 337212"/>
                <a:gd name="connsiteY43" fmla="*/ 183682 h 309563"/>
                <a:gd name="connsiteX44" fmla="*/ 258469 w 337212"/>
                <a:gd name="connsiteY44" fmla="*/ 160041 h 309563"/>
                <a:gd name="connsiteX45" fmla="*/ 231699 w 337212"/>
                <a:gd name="connsiteY45" fmla="*/ 82550 h 309563"/>
                <a:gd name="connsiteX46" fmla="*/ 177724 w 337212"/>
                <a:gd name="connsiteY46" fmla="*/ 77788 h 309563"/>
                <a:gd name="connsiteX47" fmla="*/ 214510 w 337212"/>
                <a:gd name="connsiteY47" fmla="*/ 77788 h 309563"/>
                <a:gd name="connsiteX48" fmla="*/ 225021 w 337212"/>
                <a:gd name="connsiteY48" fmla="*/ 85643 h 309563"/>
                <a:gd name="connsiteX49" fmla="*/ 252610 w 337212"/>
                <a:gd name="connsiteY49" fmla="*/ 162884 h 309563"/>
                <a:gd name="connsiteX50" fmla="*/ 246041 w 337212"/>
                <a:gd name="connsiteY50" fmla="*/ 175976 h 309563"/>
                <a:gd name="connsiteX51" fmla="*/ 231590 w 337212"/>
                <a:gd name="connsiteY51" fmla="*/ 169430 h 309563"/>
                <a:gd name="connsiteX52" fmla="*/ 223707 w 337212"/>
                <a:gd name="connsiteY52" fmla="*/ 145865 h 309563"/>
                <a:gd name="connsiteX53" fmla="*/ 223707 w 337212"/>
                <a:gd name="connsiteY53" fmla="*/ 266309 h 309563"/>
                <a:gd name="connsiteX54" fmla="*/ 210569 w 337212"/>
                <a:gd name="connsiteY54" fmla="*/ 279401 h 309563"/>
                <a:gd name="connsiteX55" fmla="*/ 198745 w 337212"/>
                <a:gd name="connsiteY55" fmla="*/ 266309 h 309563"/>
                <a:gd name="connsiteX56" fmla="*/ 198745 w 337212"/>
                <a:gd name="connsiteY56" fmla="*/ 189068 h 309563"/>
                <a:gd name="connsiteX57" fmla="*/ 197759 w 337212"/>
                <a:gd name="connsiteY57" fmla="*/ 189068 h 309563"/>
                <a:gd name="connsiteX58" fmla="*/ 194803 w 337212"/>
                <a:gd name="connsiteY58" fmla="*/ 189068 h 309563"/>
                <a:gd name="connsiteX59" fmla="*/ 206628 w 337212"/>
                <a:gd name="connsiteY59" fmla="*/ 178595 h 309563"/>
                <a:gd name="connsiteX60" fmla="*/ 206628 w 337212"/>
                <a:gd name="connsiteY60" fmla="*/ 162884 h 309563"/>
                <a:gd name="connsiteX61" fmla="*/ 177724 w 337212"/>
                <a:gd name="connsiteY61" fmla="*/ 79097 h 309563"/>
                <a:gd name="connsiteX62" fmla="*/ 177724 w 337212"/>
                <a:gd name="connsiteY62" fmla="*/ 77788 h 309563"/>
                <a:gd name="connsiteX63" fmla="*/ 120574 w 337212"/>
                <a:gd name="connsiteY63" fmla="*/ 73025 h 309563"/>
                <a:gd name="connsiteX64" fmla="*/ 157008 w 337212"/>
                <a:gd name="connsiteY64" fmla="*/ 73025 h 309563"/>
                <a:gd name="connsiteX65" fmla="*/ 168720 w 337212"/>
                <a:gd name="connsiteY65" fmla="*/ 80953 h 309563"/>
                <a:gd name="connsiteX66" fmla="*/ 197347 w 337212"/>
                <a:gd name="connsiteY66" fmla="*/ 166840 h 309563"/>
                <a:gd name="connsiteX67" fmla="*/ 190840 w 337212"/>
                <a:gd name="connsiteY67" fmla="*/ 181375 h 309563"/>
                <a:gd name="connsiteX68" fmla="*/ 176527 w 337212"/>
                <a:gd name="connsiteY68" fmla="*/ 173447 h 309563"/>
                <a:gd name="connsiteX69" fmla="*/ 167418 w 337212"/>
                <a:gd name="connsiteY69" fmla="*/ 148341 h 309563"/>
                <a:gd name="connsiteX70" fmla="*/ 167418 w 337212"/>
                <a:gd name="connsiteY70" fmla="*/ 279153 h 309563"/>
                <a:gd name="connsiteX71" fmla="*/ 153105 w 337212"/>
                <a:gd name="connsiteY71" fmla="*/ 293688 h 309563"/>
                <a:gd name="connsiteX72" fmla="*/ 140093 w 337212"/>
                <a:gd name="connsiteY72" fmla="*/ 279153 h 309563"/>
                <a:gd name="connsiteX73" fmla="*/ 140093 w 337212"/>
                <a:gd name="connsiteY73" fmla="*/ 195909 h 309563"/>
                <a:gd name="connsiteX74" fmla="*/ 133586 w 337212"/>
                <a:gd name="connsiteY74" fmla="*/ 195909 h 309563"/>
                <a:gd name="connsiteX75" fmla="*/ 138791 w 337212"/>
                <a:gd name="connsiteY75" fmla="*/ 194588 h 309563"/>
                <a:gd name="connsiteX76" fmla="*/ 151804 w 337212"/>
                <a:gd name="connsiteY76" fmla="*/ 166840 h 309563"/>
                <a:gd name="connsiteX77" fmla="*/ 120574 w 337212"/>
                <a:gd name="connsiteY77" fmla="*/ 73025 h 309563"/>
                <a:gd name="connsiteX78" fmla="*/ 46220 w 337212"/>
                <a:gd name="connsiteY78" fmla="*/ 66675 h 309563"/>
                <a:gd name="connsiteX79" fmla="*/ 72821 w 337212"/>
                <a:gd name="connsiteY79" fmla="*/ 66675 h 309563"/>
                <a:gd name="connsiteX80" fmla="*/ 98092 w 337212"/>
                <a:gd name="connsiteY80" fmla="*/ 66675 h 309563"/>
                <a:gd name="connsiteX81" fmla="*/ 111393 w 337212"/>
                <a:gd name="connsiteY81" fmla="*/ 74595 h 309563"/>
                <a:gd name="connsiteX82" fmla="*/ 143315 w 337212"/>
                <a:gd name="connsiteY82" fmla="*/ 169638 h 309563"/>
                <a:gd name="connsiteX83" fmla="*/ 135334 w 337212"/>
                <a:gd name="connsiteY83" fmla="*/ 185479 h 309563"/>
                <a:gd name="connsiteX84" fmla="*/ 119374 w 337212"/>
                <a:gd name="connsiteY84" fmla="*/ 177559 h 309563"/>
                <a:gd name="connsiteX85" fmla="*/ 108733 w 337212"/>
                <a:gd name="connsiteY85" fmla="*/ 148518 h 309563"/>
                <a:gd name="connsiteX86" fmla="*/ 108733 w 337212"/>
                <a:gd name="connsiteY86" fmla="*/ 295043 h 309563"/>
                <a:gd name="connsiteX87" fmla="*/ 94102 w 337212"/>
                <a:gd name="connsiteY87" fmla="*/ 309563 h 309563"/>
                <a:gd name="connsiteX88" fmla="*/ 78141 w 337212"/>
                <a:gd name="connsiteY88" fmla="*/ 295043 h 309563"/>
                <a:gd name="connsiteX89" fmla="*/ 78141 w 337212"/>
                <a:gd name="connsiteY89" fmla="*/ 202640 h 309563"/>
                <a:gd name="connsiteX90" fmla="*/ 66171 w 337212"/>
                <a:gd name="connsiteY90" fmla="*/ 202640 h 309563"/>
                <a:gd name="connsiteX91" fmla="*/ 66171 w 337212"/>
                <a:gd name="connsiteY91" fmla="*/ 295043 h 309563"/>
                <a:gd name="connsiteX92" fmla="*/ 50210 w 337212"/>
                <a:gd name="connsiteY92" fmla="*/ 309563 h 309563"/>
                <a:gd name="connsiteX93" fmla="*/ 35579 w 337212"/>
                <a:gd name="connsiteY93" fmla="*/ 295043 h 309563"/>
                <a:gd name="connsiteX94" fmla="*/ 35579 w 337212"/>
                <a:gd name="connsiteY94" fmla="*/ 148518 h 309563"/>
                <a:gd name="connsiteX95" fmla="*/ 24938 w 337212"/>
                <a:gd name="connsiteY95" fmla="*/ 177559 h 309563"/>
                <a:gd name="connsiteX96" fmla="*/ 8978 w 337212"/>
                <a:gd name="connsiteY96" fmla="*/ 185479 h 309563"/>
                <a:gd name="connsiteX97" fmla="*/ 997 w 337212"/>
                <a:gd name="connsiteY97" fmla="*/ 169638 h 309563"/>
                <a:gd name="connsiteX98" fmla="*/ 32919 w 337212"/>
                <a:gd name="connsiteY98" fmla="*/ 74595 h 309563"/>
                <a:gd name="connsiteX99" fmla="*/ 46220 w 337212"/>
                <a:gd name="connsiteY99" fmla="*/ 66675 h 309563"/>
                <a:gd name="connsiteX100" fmla="*/ 289643 w 337212"/>
                <a:gd name="connsiteY100" fmla="*/ 49213 h 309563"/>
                <a:gd name="connsiteX101" fmla="*/ 309487 w 337212"/>
                <a:gd name="connsiteY101" fmla="*/ 68263 h 309563"/>
                <a:gd name="connsiteX102" fmla="*/ 289643 w 337212"/>
                <a:gd name="connsiteY102" fmla="*/ 87313 h 309563"/>
                <a:gd name="connsiteX103" fmla="*/ 269799 w 337212"/>
                <a:gd name="connsiteY103" fmla="*/ 68263 h 309563"/>
                <a:gd name="connsiteX104" fmla="*/ 271122 w 337212"/>
                <a:gd name="connsiteY104" fmla="*/ 68263 h 309563"/>
                <a:gd name="connsiteX105" fmla="*/ 272445 w 337212"/>
                <a:gd name="connsiteY105" fmla="*/ 59373 h 309563"/>
                <a:gd name="connsiteX106" fmla="*/ 289643 w 337212"/>
                <a:gd name="connsiteY106" fmla="*/ 49213 h 309563"/>
                <a:gd name="connsiteX107" fmla="*/ 244544 w 337212"/>
                <a:gd name="connsiteY107" fmla="*/ 33338 h 309563"/>
                <a:gd name="connsiteX108" fmla="*/ 266625 w 337212"/>
                <a:gd name="connsiteY108" fmla="*/ 55699 h 309563"/>
                <a:gd name="connsiteX109" fmla="*/ 244544 w 337212"/>
                <a:gd name="connsiteY109" fmla="*/ 79376 h 309563"/>
                <a:gd name="connsiteX110" fmla="*/ 223762 w 337212"/>
                <a:gd name="connsiteY110" fmla="*/ 63592 h 309563"/>
                <a:gd name="connsiteX111" fmla="*/ 226360 w 337212"/>
                <a:gd name="connsiteY111" fmla="*/ 49123 h 309563"/>
                <a:gd name="connsiteX112" fmla="*/ 226360 w 337212"/>
                <a:gd name="connsiteY112" fmla="*/ 43861 h 309563"/>
                <a:gd name="connsiteX113" fmla="*/ 244544 w 337212"/>
                <a:gd name="connsiteY113" fmla="*/ 33338 h 309563"/>
                <a:gd name="connsiteX114" fmla="*/ 192806 w 337212"/>
                <a:gd name="connsiteY114" fmla="*/ 23813 h 309563"/>
                <a:gd name="connsiteX115" fmla="*/ 217412 w 337212"/>
                <a:gd name="connsiteY115" fmla="*/ 48420 h 309563"/>
                <a:gd name="connsiteX116" fmla="*/ 192806 w 337212"/>
                <a:gd name="connsiteY116" fmla="*/ 73026 h 309563"/>
                <a:gd name="connsiteX117" fmla="*/ 168199 w 337212"/>
                <a:gd name="connsiteY117" fmla="*/ 51010 h 309563"/>
                <a:gd name="connsiteX118" fmla="*/ 170789 w 337212"/>
                <a:gd name="connsiteY118" fmla="*/ 39354 h 309563"/>
                <a:gd name="connsiteX119" fmla="*/ 170789 w 337212"/>
                <a:gd name="connsiteY119" fmla="*/ 38059 h 309563"/>
                <a:gd name="connsiteX120" fmla="*/ 192806 w 337212"/>
                <a:gd name="connsiteY120" fmla="*/ 23813 h 309563"/>
                <a:gd name="connsiteX121" fmla="*/ 133275 w 337212"/>
                <a:gd name="connsiteY121" fmla="*/ 12700 h 309563"/>
                <a:gd name="connsiteX122" fmla="*/ 160262 w 337212"/>
                <a:gd name="connsiteY122" fmla="*/ 39029 h 309563"/>
                <a:gd name="connsiteX123" fmla="*/ 133275 w 337212"/>
                <a:gd name="connsiteY123" fmla="*/ 66675 h 309563"/>
                <a:gd name="connsiteX124" fmla="*/ 106287 w 337212"/>
                <a:gd name="connsiteY124" fmla="*/ 48245 h 309563"/>
                <a:gd name="connsiteX125" fmla="*/ 111685 w 337212"/>
                <a:gd name="connsiteY125" fmla="*/ 29814 h 309563"/>
                <a:gd name="connsiteX126" fmla="*/ 110335 w 337212"/>
                <a:gd name="connsiteY126" fmla="*/ 23232 h 309563"/>
                <a:gd name="connsiteX127" fmla="*/ 133275 w 337212"/>
                <a:gd name="connsiteY127" fmla="*/ 12700 h 309563"/>
                <a:gd name="connsiteX128" fmla="*/ 72809 w 337212"/>
                <a:gd name="connsiteY128" fmla="*/ 0 h 309563"/>
                <a:gd name="connsiteX129" fmla="*/ 101525 w 337212"/>
                <a:gd name="connsiteY129" fmla="*/ 30163 h 309563"/>
                <a:gd name="connsiteX130" fmla="*/ 72809 w 337212"/>
                <a:gd name="connsiteY130" fmla="*/ 60325 h 309563"/>
                <a:gd name="connsiteX131" fmla="*/ 42787 w 337212"/>
                <a:gd name="connsiteY131" fmla="*/ 30163 h 309563"/>
                <a:gd name="connsiteX132" fmla="*/ 72809 w 337212"/>
                <a:gd name="connsiteY132" fmla="*/ 0 h 309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337212" h="309563">
                  <a:moveTo>
                    <a:pt x="117399" y="192088"/>
                  </a:moveTo>
                  <a:cubicBezTo>
                    <a:pt x="121632" y="194720"/>
                    <a:pt x="125866" y="196036"/>
                    <a:pt x="130099" y="196036"/>
                  </a:cubicBezTo>
                  <a:cubicBezTo>
                    <a:pt x="130099" y="196036"/>
                    <a:pt x="130099" y="196036"/>
                    <a:pt x="130099" y="278941"/>
                  </a:cubicBezTo>
                  <a:cubicBezTo>
                    <a:pt x="130099" y="285521"/>
                    <a:pt x="124455" y="290785"/>
                    <a:pt x="117399" y="292101"/>
                  </a:cubicBezTo>
                  <a:close/>
                  <a:moveTo>
                    <a:pt x="176137" y="187325"/>
                  </a:moveTo>
                  <a:cubicBezTo>
                    <a:pt x="179841" y="189956"/>
                    <a:pt x="183546" y="191271"/>
                    <a:pt x="187250" y="191271"/>
                  </a:cubicBezTo>
                  <a:cubicBezTo>
                    <a:pt x="187250" y="191271"/>
                    <a:pt x="187250" y="191271"/>
                    <a:pt x="187250" y="267562"/>
                  </a:cubicBezTo>
                  <a:cubicBezTo>
                    <a:pt x="187250" y="274139"/>
                    <a:pt x="182311" y="279400"/>
                    <a:pt x="176137" y="279400"/>
                  </a:cubicBezTo>
                  <a:cubicBezTo>
                    <a:pt x="176137" y="279400"/>
                    <a:pt x="176137" y="279400"/>
                    <a:pt x="176137" y="187325"/>
                  </a:cubicBezTo>
                  <a:close/>
                  <a:moveTo>
                    <a:pt x="231699" y="180975"/>
                  </a:moveTo>
                  <a:cubicBezTo>
                    <a:pt x="233967" y="183646"/>
                    <a:pt x="236235" y="183646"/>
                    <a:pt x="239637" y="184982"/>
                  </a:cubicBezTo>
                  <a:cubicBezTo>
                    <a:pt x="239637" y="184982"/>
                    <a:pt x="239637" y="184982"/>
                    <a:pt x="239637" y="254429"/>
                  </a:cubicBezTo>
                  <a:cubicBezTo>
                    <a:pt x="239637" y="259771"/>
                    <a:pt x="236235" y="263778"/>
                    <a:pt x="231699" y="265113"/>
                  </a:cubicBezTo>
                  <a:close/>
                  <a:moveTo>
                    <a:pt x="277737" y="177800"/>
                  </a:moveTo>
                  <a:cubicBezTo>
                    <a:pt x="280458" y="179099"/>
                    <a:pt x="283180" y="180398"/>
                    <a:pt x="287262" y="180398"/>
                  </a:cubicBezTo>
                  <a:cubicBezTo>
                    <a:pt x="287262" y="180398"/>
                    <a:pt x="287262" y="180398"/>
                    <a:pt x="287262" y="238847"/>
                  </a:cubicBezTo>
                  <a:cubicBezTo>
                    <a:pt x="287262" y="244043"/>
                    <a:pt x="283180" y="247939"/>
                    <a:pt x="277737" y="249238"/>
                  </a:cubicBezTo>
                  <a:close/>
                  <a:moveTo>
                    <a:pt x="280912" y="92075"/>
                  </a:moveTo>
                  <a:cubicBezTo>
                    <a:pt x="282241" y="92075"/>
                    <a:pt x="306164" y="92075"/>
                    <a:pt x="307493" y="92075"/>
                  </a:cubicBezTo>
                  <a:cubicBezTo>
                    <a:pt x="311481" y="92075"/>
                    <a:pt x="314139" y="94694"/>
                    <a:pt x="315468" y="97314"/>
                  </a:cubicBezTo>
                  <a:cubicBezTo>
                    <a:pt x="315468" y="97314"/>
                    <a:pt x="315468" y="97314"/>
                    <a:pt x="336733" y="158869"/>
                  </a:cubicBezTo>
                  <a:cubicBezTo>
                    <a:pt x="338062" y="162798"/>
                    <a:pt x="336733" y="168037"/>
                    <a:pt x="331417" y="169347"/>
                  </a:cubicBezTo>
                  <a:cubicBezTo>
                    <a:pt x="327430" y="170657"/>
                    <a:pt x="322113" y="168037"/>
                    <a:pt x="320784" y="164108"/>
                  </a:cubicBezTo>
                  <a:cubicBezTo>
                    <a:pt x="320784" y="164108"/>
                    <a:pt x="320784" y="164108"/>
                    <a:pt x="314139" y="145772"/>
                  </a:cubicBezTo>
                  <a:cubicBezTo>
                    <a:pt x="314139" y="145772"/>
                    <a:pt x="314139" y="145772"/>
                    <a:pt x="314139" y="238761"/>
                  </a:cubicBezTo>
                  <a:cubicBezTo>
                    <a:pt x="314139" y="243999"/>
                    <a:pt x="310152" y="249238"/>
                    <a:pt x="304835" y="249238"/>
                  </a:cubicBezTo>
                  <a:cubicBezTo>
                    <a:pt x="299519" y="249238"/>
                    <a:pt x="294203" y="243999"/>
                    <a:pt x="294203" y="238761"/>
                  </a:cubicBezTo>
                  <a:cubicBezTo>
                    <a:pt x="294203" y="238761"/>
                    <a:pt x="294203" y="238761"/>
                    <a:pt x="294203" y="179824"/>
                  </a:cubicBezTo>
                  <a:cubicBezTo>
                    <a:pt x="294203" y="179824"/>
                    <a:pt x="294203" y="179824"/>
                    <a:pt x="288886" y="179824"/>
                  </a:cubicBezTo>
                  <a:cubicBezTo>
                    <a:pt x="291545" y="179824"/>
                    <a:pt x="292874" y="179824"/>
                    <a:pt x="294203" y="178515"/>
                  </a:cubicBezTo>
                  <a:cubicBezTo>
                    <a:pt x="302177" y="175895"/>
                    <a:pt x="307493" y="166727"/>
                    <a:pt x="304835" y="157560"/>
                  </a:cubicBezTo>
                  <a:cubicBezTo>
                    <a:pt x="304835" y="157560"/>
                    <a:pt x="304835" y="157560"/>
                    <a:pt x="280912" y="92075"/>
                  </a:cubicBezTo>
                  <a:close/>
                  <a:moveTo>
                    <a:pt x="231699" y="82550"/>
                  </a:moveTo>
                  <a:cubicBezTo>
                    <a:pt x="235715" y="82550"/>
                    <a:pt x="239730" y="82550"/>
                    <a:pt x="243745" y="82550"/>
                  </a:cubicBezTo>
                  <a:cubicBezTo>
                    <a:pt x="253115" y="82550"/>
                    <a:pt x="262484" y="82550"/>
                    <a:pt x="262484" y="82550"/>
                  </a:cubicBezTo>
                  <a:cubicBezTo>
                    <a:pt x="267838" y="82550"/>
                    <a:pt x="271854" y="85177"/>
                    <a:pt x="273192" y="89117"/>
                  </a:cubicBezTo>
                  <a:cubicBezTo>
                    <a:pt x="273192" y="89117"/>
                    <a:pt x="273192" y="89117"/>
                    <a:pt x="297285" y="160041"/>
                  </a:cubicBezTo>
                  <a:cubicBezTo>
                    <a:pt x="299962" y="165294"/>
                    <a:pt x="297285" y="170548"/>
                    <a:pt x="291931" y="171861"/>
                  </a:cubicBezTo>
                  <a:cubicBezTo>
                    <a:pt x="286577" y="174488"/>
                    <a:pt x="281223" y="170548"/>
                    <a:pt x="279885" y="166608"/>
                  </a:cubicBezTo>
                  <a:cubicBezTo>
                    <a:pt x="279885" y="166608"/>
                    <a:pt x="279885" y="166608"/>
                    <a:pt x="271854" y="144280"/>
                  </a:cubicBezTo>
                  <a:cubicBezTo>
                    <a:pt x="271854" y="144280"/>
                    <a:pt x="271854" y="144280"/>
                    <a:pt x="271854" y="253292"/>
                  </a:cubicBezTo>
                  <a:cubicBezTo>
                    <a:pt x="271854" y="259859"/>
                    <a:pt x="266500" y="265113"/>
                    <a:pt x="259807" y="265113"/>
                  </a:cubicBezTo>
                  <a:cubicBezTo>
                    <a:pt x="253115" y="265113"/>
                    <a:pt x="247761" y="259859"/>
                    <a:pt x="247761" y="253292"/>
                  </a:cubicBezTo>
                  <a:cubicBezTo>
                    <a:pt x="247761" y="253292"/>
                    <a:pt x="247761" y="253292"/>
                    <a:pt x="247761" y="183682"/>
                  </a:cubicBezTo>
                  <a:cubicBezTo>
                    <a:pt x="257130" y="179742"/>
                    <a:pt x="262484" y="169235"/>
                    <a:pt x="258469" y="160041"/>
                  </a:cubicBezTo>
                  <a:cubicBezTo>
                    <a:pt x="258469" y="160041"/>
                    <a:pt x="258469" y="160041"/>
                    <a:pt x="231699" y="82550"/>
                  </a:cubicBezTo>
                  <a:close/>
                  <a:moveTo>
                    <a:pt x="177724" y="77788"/>
                  </a:moveTo>
                  <a:cubicBezTo>
                    <a:pt x="177724" y="77788"/>
                    <a:pt x="213196" y="77788"/>
                    <a:pt x="214510" y="77788"/>
                  </a:cubicBezTo>
                  <a:cubicBezTo>
                    <a:pt x="219765" y="77788"/>
                    <a:pt x="223707" y="80406"/>
                    <a:pt x="225021" y="85643"/>
                  </a:cubicBezTo>
                  <a:cubicBezTo>
                    <a:pt x="225021" y="85643"/>
                    <a:pt x="225021" y="85643"/>
                    <a:pt x="252610" y="162884"/>
                  </a:cubicBezTo>
                  <a:cubicBezTo>
                    <a:pt x="253924" y="168121"/>
                    <a:pt x="251296" y="174667"/>
                    <a:pt x="246041" y="175976"/>
                  </a:cubicBezTo>
                  <a:cubicBezTo>
                    <a:pt x="239472" y="178595"/>
                    <a:pt x="234217" y="175976"/>
                    <a:pt x="231590" y="169430"/>
                  </a:cubicBezTo>
                  <a:cubicBezTo>
                    <a:pt x="231590" y="169430"/>
                    <a:pt x="231590" y="169430"/>
                    <a:pt x="223707" y="145865"/>
                  </a:cubicBezTo>
                  <a:cubicBezTo>
                    <a:pt x="223707" y="145865"/>
                    <a:pt x="223707" y="145865"/>
                    <a:pt x="223707" y="266309"/>
                  </a:cubicBezTo>
                  <a:cubicBezTo>
                    <a:pt x="223707" y="272855"/>
                    <a:pt x="218452" y="279401"/>
                    <a:pt x="210569" y="279401"/>
                  </a:cubicBezTo>
                  <a:cubicBezTo>
                    <a:pt x="204000" y="279401"/>
                    <a:pt x="198745" y="272855"/>
                    <a:pt x="198745" y="266309"/>
                  </a:cubicBezTo>
                  <a:cubicBezTo>
                    <a:pt x="198745" y="266309"/>
                    <a:pt x="198745" y="266309"/>
                    <a:pt x="198745" y="189068"/>
                  </a:cubicBezTo>
                  <a:cubicBezTo>
                    <a:pt x="198745" y="189068"/>
                    <a:pt x="198745" y="189068"/>
                    <a:pt x="197759" y="189068"/>
                  </a:cubicBezTo>
                  <a:lnTo>
                    <a:pt x="194803" y="189068"/>
                  </a:lnTo>
                  <a:cubicBezTo>
                    <a:pt x="200059" y="187759"/>
                    <a:pt x="204000" y="183831"/>
                    <a:pt x="206628" y="178595"/>
                  </a:cubicBezTo>
                  <a:cubicBezTo>
                    <a:pt x="209255" y="173358"/>
                    <a:pt x="209255" y="168121"/>
                    <a:pt x="206628" y="162884"/>
                  </a:cubicBezTo>
                  <a:cubicBezTo>
                    <a:pt x="206628" y="162884"/>
                    <a:pt x="206628" y="162884"/>
                    <a:pt x="177724" y="79097"/>
                  </a:cubicBezTo>
                  <a:cubicBezTo>
                    <a:pt x="177724" y="79097"/>
                    <a:pt x="177724" y="77788"/>
                    <a:pt x="177724" y="77788"/>
                  </a:cubicBezTo>
                  <a:close/>
                  <a:moveTo>
                    <a:pt x="120574" y="73025"/>
                  </a:moveTo>
                  <a:cubicBezTo>
                    <a:pt x="120574" y="73025"/>
                    <a:pt x="157008" y="73025"/>
                    <a:pt x="157008" y="73025"/>
                  </a:cubicBezTo>
                  <a:cubicBezTo>
                    <a:pt x="162213" y="73025"/>
                    <a:pt x="167418" y="75668"/>
                    <a:pt x="168720" y="80953"/>
                  </a:cubicBezTo>
                  <a:cubicBezTo>
                    <a:pt x="168720" y="80953"/>
                    <a:pt x="168720" y="80953"/>
                    <a:pt x="197347" y="166840"/>
                  </a:cubicBezTo>
                  <a:cubicBezTo>
                    <a:pt x="199949" y="172125"/>
                    <a:pt x="197347" y="178732"/>
                    <a:pt x="190840" y="181375"/>
                  </a:cubicBezTo>
                  <a:cubicBezTo>
                    <a:pt x="184334" y="184017"/>
                    <a:pt x="177828" y="180053"/>
                    <a:pt x="176527" y="173447"/>
                  </a:cubicBezTo>
                  <a:lnTo>
                    <a:pt x="167418" y="148341"/>
                  </a:lnTo>
                  <a:cubicBezTo>
                    <a:pt x="167418" y="148341"/>
                    <a:pt x="167418" y="148341"/>
                    <a:pt x="167418" y="279153"/>
                  </a:cubicBezTo>
                  <a:cubicBezTo>
                    <a:pt x="167418" y="287081"/>
                    <a:pt x="160912" y="293688"/>
                    <a:pt x="153105" y="293688"/>
                  </a:cubicBezTo>
                  <a:cubicBezTo>
                    <a:pt x="145297" y="293688"/>
                    <a:pt x="140093" y="287081"/>
                    <a:pt x="140093" y="279153"/>
                  </a:cubicBezTo>
                  <a:cubicBezTo>
                    <a:pt x="140093" y="279153"/>
                    <a:pt x="140093" y="279153"/>
                    <a:pt x="140093" y="195909"/>
                  </a:cubicBezTo>
                  <a:cubicBezTo>
                    <a:pt x="140093" y="195909"/>
                    <a:pt x="140093" y="195909"/>
                    <a:pt x="133586" y="195909"/>
                  </a:cubicBezTo>
                  <a:cubicBezTo>
                    <a:pt x="134888" y="195909"/>
                    <a:pt x="136189" y="195909"/>
                    <a:pt x="138791" y="194588"/>
                  </a:cubicBezTo>
                  <a:cubicBezTo>
                    <a:pt x="150502" y="190624"/>
                    <a:pt x="155707" y="177411"/>
                    <a:pt x="151804" y="166840"/>
                  </a:cubicBezTo>
                  <a:cubicBezTo>
                    <a:pt x="151804" y="166840"/>
                    <a:pt x="151804" y="166840"/>
                    <a:pt x="120574" y="73025"/>
                  </a:cubicBezTo>
                  <a:close/>
                  <a:moveTo>
                    <a:pt x="46220" y="66675"/>
                  </a:moveTo>
                  <a:cubicBezTo>
                    <a:pt x="47550" y="66675"/>
                    <a:pt x="59520" y="66675"/>
                    <a:pt x="72821" y="66675"/>
                  </a:cubicBezTo>
                  <a:cubicBezTo>
                    <a:pt x="84792" y="66675"/>
                    <a:pt x="96762" y="66675"/>
                    <a:pt x="98092" y="66675"/>
                  </a:cubicBezTo>
                  <a:cubicBezTo>
                    <a:pt x="103413" y="66675"/>
                    <a:pt x="108733" y="69315"/>
                    <a:pt x="111393" y="74595"/>
                  </a:cubicBezTo>
                  <a:cubicBezTo>
                    <a:pt x="111393" y="74595"/>
                    <a:pt x="111393" y="74595"/>
                    <a:pt x="143315" y="169638"/>
                  </a:cubicBezTo>
                  <a:cubicBezTo>
                    <a:pt x="145975" y="176239"/>
                    <a:pt x="143315" y="184159"/>
                    <a:pt x="135334" y="185479"/>
                  </a:cubicBezTo>
                  <a:cubicBezTo>
                    <a:pt x="128684" y="188119"/>
                    <a:pt x="122034" y="184159"/>
                    <a:pt x="119374" y="177559"/>
                  </a:cubicBezTo>
                  <a:cubicBezTo>
                    <a:pt x="119374" y="177559"/>
                    <a:pt x="119374" y="177559"/>
                    <a:pt x="108733" y="148518"/>
                  </a:cubicBezTo>
                  <a:cubicBezTo>
                    <a:pt x="108733" y="148518"/>
                    <a:pt x="108733" y="148518"/>
                    <a:pt x="108733" y="295043"/>
                  </a:cubicBezTo>
                  <a:cubicBezTo>
                    <a:pt x="108733" y="302963"/>
                    <a:pt x="102083" y="309563"/>
                    <a:pt x="94102" y="309563"/>
                  </a:cubicBezTo>
                  <a:cubicBezTo>
                    <a:pt x="84792" y="309563"/>
                    <a:pt x="78141" y="302963"/>
                    <a:pt x="78141" y="295043"/>
                  </a:cubicBezTo>
                  <a:cubicBezTo>
                    <a:pt x="78141" y="295043"/>
                    <a:pt x="78141" y="295043"/>
                    <a:pt x="78141" y="202640"/>
                  </a:cubicBezTo>
                  <a:cubicBezTo>
                    <a:pt x="78141" y="202640"/>
                    <a:pt x="78141" y="202640"/>
                    <a:pt x="66171" y="202640"/>
                  </a:cubicBezTo>
                  <a:cubicBezTo>
                    <a:pt x="66171" y="202640"/>
                    <a:pt x="66171" y="202640"/>
                    <a:pt x="66171" y="295043"/>
                  </a:cubicBezTo>
                  <a:cubicBezTo>
                    <a:pt x="66171" y="302963"/>
                    <a:pt x="59520" y="309563"/>
                    <a:pt x="50210" y="309563"/>
                  </a:cubicBezTo>
                  <a:cubicBezTo>
                    <a:pt x="42229" y="309563"/>
                    <a:pt x="35579" y="302963"/>
                    <a:pt x="35579" y="295043"/>
                  </a:cubicBezTo>
                  <a:cubicBezTo>
                    <a:pt x="35579" y="295043"/>
                    <a:pt x="35579" y="295043"/>
                    <a:pt x="35579" y="148518"/>
                  </a:cubicBezTo>
                  <a:cubicBezTo>
                    <a:pt x="35579" y="148518"/>
                    <a:pt x="35579" y="148518"/>
                    <a:pt x="24938" y="177559"/>
                  </a:cubicBezTo>
                  <a:cubicBezTo>
                    <a:pt x="22278" y="184159"/>
                    <a:pt x="15628" y="188119"/>
                    <a:pt x="8978" y="185479"/>
                  </a:cubicBezTo>
                  <a:cubicBezTo>
                    <a:pt x="997" y="184159"/>
                    <a:pt x="-1663" y="176239"/>
                    <a:pt x="997" y="169638"/>
                  </a:cubicBezTo>
                  <a:cubicBezTo>
                    <a:pt x="997" y="169638"/>
                    <a:pt x="997" y="169638"/>
                    <a:pt x="32919" y="74595"/>
                  </a:cubicBezTo>
                  <a:cubicBezTo>
                    <a:pt x="35579" y="69315"/>
                    <a:pt x="40899" y="66675"/>
                    <a:pt x="46220" y="66675"/>
                  </a:cubicBezTo>
                  <a:close/>
                  <a:moveTo>
                    <a:pt x="289643" y="49213"/>
                  </a:moveTo>
                  <a:cubicBezTo>
                    <a:pt x="301549" y="49213"/>
                    <a:pt x="309487" y="58103"/>
                    <a:pt x="309487" y="68263"/>
                  </a:cubicBezTo>
                  <a:cubicBezTo>
                    <a:pt x="309487" y="79693"/>
                    <a:pt x="300227" y="87313"/>
                    <a:pt x="289643" y="87313"/>
                  </a:cubicBezTo>
                  <a:cubicBezTo>
                    <a:pt x="280383" y="87313"/>
                    <a:pt x="269799" y="79693"/>
                    <a:pt x="269799" y="68263"/>
                  </a:cubicBezTo>
                  <a:cubicBezTo>
                    <a:pt x="269799" y="68263"/>
                    <a:pt x="271122" y="68263"/>
                    <a:pt x="271122" y="68263"/>
                  </a:cubicBezTo>
                  <a:cubicBezTo>
                    <a:pt x="271122" y="65723"/>
                    <a:pt x="272445" y="63183"/>
                    <a:pt x="272445" y="59373"/>
                  </a:cubicBezTo>
                  <a:cubicBezTo>
                    <a:pt x="276414" y="54293"/>
                    <a:pt x="283028" y="49213"/>
                    <a:pt x="289643" y="49213"/>
                  </a:cubicBezTo>
                  <a:close/>
                  <a:moveTo>
                    <a:pt x="244544" y="33338"/>
                  </a:moveTo>
                  <a:cubicBezTo>
                    <a:pt x="257533" y="33338"/>
                    <a:pt x="266625" y="43861"/>
                    <a:pt x="266625" y="55699"/>
                  </a:cubicBezTo>
                  <a:cubicBezTo>
                    <a:pt x="266625" y="68853"/>
                    <a:pt x="256234" y="79376"/>
                    <a:pt x="244544" y="79376"/>
                  </a:cubicBezTo>
                  <a:cubicBezTo>
                    <a:pt x="235452" y="79376"/>
                    <a:pt x="226360" y="72799"/>
                    <a:pt x="223762" y="63592"/>
                  </a:cubicBezTo>
                  <a:cubicBezTo>
                    <a:pt x="225061" y="59645"/>
                    <a:pt x="226360" y="54384"/>
                    <a:pt x="226360" y="49123"/>
                  </a:cubicBezTo>
                  <a:cubicBezTo>
                    <a:pt x="226360" y="47807"/>
                    <a:pt x="226360" y="46492"/>
                    <a:pt x="226360" y="43861"/>
                  </a:cubicBezTo>
                  <a:cubicBezTo>
                    <a:pt x="230256" y="37284"/>
                    <a:pt x="236751" y="33338"/>
                    <a:pt x="244544" y="33338"/>
                  </a:cubicBezTo>
                  <a:close/>
                  <a:moveTo>
                    <a:pt x="192806" y="23813"/>
                  </a:moveTo>
                  <a:cubicBezTo>
                    <a:pt x="205756" y="23813"/>
                    <a:pt x="217412" y="35469"/>
                    <a:pt x="217412" y="48420"/>
                  </a:cubicBezTo>
                  <a:cubicBezTo>
                    <a:pt x="217412" y="62665"/>
                    <a:pt x="205756" y="73026"/>
                    <a:pt x="192806" y="73026"/>
                  </a:cubicBezTo>
                  <a:cubicBezTo>
                    <a:pt x="179855" y="73026"/>
                    <a:pt x="169494" y="63961"/>
                    <a:pt x="168199" y="51010"/>
                  </a:cubicBezTo>
                  <a:cubicBezTo>
                    <a:pt x="169494" y="48420"/>
                    <a:pt x="170789" y="44534"/>
                    <a:pt x="170789" y="39354"/>
                  </a:cubicBezTo>
                  <a:cubicBezTo>
                    <a:pt x="170789" y="39354"/>
                    <a:pt x="170789" y="39354"/>
                    <a:pt x="170789" y="38059"/>
                  </a:cubicBezTo>
                  <a:cubicBezTo>
                    <a:pt x="174674" y="30288"/>
                    <a:pt x="182445" y="23813"/>
                    <a:pt x="192806" y="23813"/>
                  </a:cubicBezTo>
                  <a:close/>
                  <a:moveTo>
                    <a:pt x="133275" y="12700"/>
                  </a:moveTo>
                  <a:cubicBezTo>
                    <a:pt x="148118" y="12700"/>
                    <a:pt x="160262" y="24548"/>
                    <a:pt x="160262" y="39029"/>
                  </a:cubicBezTo>
                  <a:cubicBezTo>
                    <a:pt x="160262" y="54827"/>
                    <a:pt x="148118" y="66675"/>
                    <a:pt x="133275" y="66675"/>
                  </a:cubicBezTo>
                  <a:cubicBezTo>
                    <a:pt x="121130" y="66675"/>
                    <a:pt x="110335" y="60093"/>
                    <a:pt x="106287" y="48245"/>
                  </a:cubicBezTo>
                  <a:cubicBezTo>
                    <a:pt x="108986" y="42979"/>
                    <a:pt x="111685" y="36396"/>
                    <a:pt x="111685" y="29814"/>
                  </a:cubicBezTo>
                  <a:cubicBezTo>
                    <a:pt x="111685" y="27181"/>
                    <a:pt x="110335" y="25865"/>
                    <a:pt x="110335" y="23232"/>
                  </a:cubicBezTo>
                  <a:cubicBezTo>
                    <a:pt x="115733" y="16649"/>
                    <a:pt x="123829" y="12700"/>
                    <a:pt x="133275" y="12700"/>
                  </a:cubicBezTo>
                  <a:close/>
                  <a:moveTo>
                    <a:pt x="72809" y="0"/>
                  </a:moveTo>
                  <a:cubicBezTo>
                    <a:pt x="88472" y="0"/>
                    <a:pt x="101525" y="14426"/>
                    <a:pt x="101525" y="30163"/>
                  </a:cubicBezTo>
                  <a:cubicBezTo>
                    <a:pt x="101525" y="47211"/>
                    <a:pt x="87167" y="60325"/>
                    <a:pt x="72809" y="60325"/>
                  </a:cubicBezTo>
                  <a:cubicBezTo>
                    <a:pt x="57145" y="60325"/>
                    <a:pt x="42787" y="47211"/>
                    <a:pt x="42787" y="30163"/>
                  </a:cubicBezTo>
                  <a:cubicBezTo>
                    <a:pt x="42787" y="14426"/>
                    <a:pt x="55840" y="0"/>
                    <a:pt x="7280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350">
                <a:cs typeface="+mn-ea"/>
                <a:sym typeface="+mn-lt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3941269" y="1575955"/>
            <a:ext cx="1401734" cy="2214995"/>
            <a:chOff x="6276378" y="1892469"/>
            <a:chExt cx="2519464" cy="3793787"/>
          </a:xfrm>
        </p:grpSpPr>
        <p:sp>
          <p:nvSpPr>
            <p:cNvPr id="16" name="任意多边形: 形状 15"/>
            <p:cNvSpPr/>
            <p:nvPr/>
          </p:nvSpPr>
          <p:spPr>
            <a:xfrm>
              <a:off x="6276378" y="1892469"/>
              <a:ext cx="2519464" cy="1142561"/>
            </a:xfrm>
            <a:custGeom>
              <a:avLst/>
              <a:gdLst>
                <a:gd name="connsiteX0" fmla="*/ 419919 w 2519464"/>
                <a:gd name="connsiteY0" fmla="*/ 0 h 1142561"/>
                <a:gd name="connsiteX1" fmla="*/ 2099545 w 2519464"/>
                <a:gd name="connsiteY1" fmla="*/ 0 h 1142561"/>
                <a:gd name="connsiteX2" fmla="*/ 2519464 w 2519464"/>
                <a:gd name="connsiteY2" fmla="*/ 419919 h 1142561"/>
                <a:gd name="connsiteX3" fmla="*/ 2519464 w 2519464"/>
                <a:gd name="connsiteY3" fmla="*/ 1142561 h 1142561"/>
                <a:gd name="connsiteX4" fmla="*/ 0 w 2519464"/>
                <a:gd name="connsiteY4" fmla="*/ 1142561 h 1142561"/>
                <a:gd name="connsiteX5" fmla="*/ 0 w 2519464"/>
                <a:gd name="connsiteY5" fmla="*/ 419919 h 1142561"/>
                <a:gd name="connsiteX6" fmla="*/ 419919 w 2519464"/>
                <a:gd name="connsiteY6" fmla="*/ 0 h 114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19464" h="1142561">
                  <a:moveTo>
                    <a:pt x="419919" y="0"/>
                  </a:moveTo>
                  <a:lnTo>
                    <a:pt x="2099545" y="0"/>
                  </a:lnTo>
                  <a:cubicBezTo>
                    <a:pt x="2331460" y="0"/>
                    <a:pt x="2519464" y="188004"/>
                    <a:pt x="2519464" y="419919"/>
                  </a:cubicBezTo>
                  <a:lnTo>
                    <a:pt x="2519464" y="1142561"/>
                  </a:lnTo>
                  <a:lnTo>
                    <a:pt x="0" y="1142561"/>
                  </a:lnTo>
                  <a:lnTo>
                    <a:pt x="0" y="419919"/>
                  </a:lnTo>
                  <a:cubicBezTo>
                    <a:pt x="0" y="188004"/>
                    <a:pt x="188004" y="0"/>
                    <a:pt x="419919" y="0"/>
                  </a:cubicBezTo>
                  <a:close/>
                </a:path>
              </a:pathLst>
            </a:custGeom>
            <a:solidFill>
              <a:schemeClr val="accent3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1350">
                <a:cs typeface="+mn-ea"/>
                <a:sym typeface="+mn-lt"/>
              </a:endParaRPr>
            </a:p>
          </p:txBody>
        </p:sp>
        <p:sp>
          <p:nvSpPr>
            <p:cNvPr id="4" name="矩形: 圆角 3"/>
            <p:cNvSpPr/>
            <p:nvPr/>
          </p:nvSpPr>
          <p:spPr>
            <a:xfrm>
              <a:off x="6276378" y="1892469"/>
              <a:ext cx="2519464" cy="3793787"/>
            </a:xfrm>
            <a:prstGeom prst="round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1350">
                <a:cs typeface="+mn-ea"/>
                <a:sym typeface="+mn-lt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6589675" y="3224168"/>
              <a:ext cx="1892869" cy="163467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685800">
                <a:lnSpc>
                  <a:spcPct val="120000"/>
                </a:lnSpc>
              </a:pPr>
              <a:r>
                <a:rPr lang="zh-CN" altLang="zh-CN" sz="28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枚举</a:t>
              </a:r>
              <a:r>
                <a:rPr lang="zh-CN" altLang="en-US" sz="28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方案</a:t>
              </a:r>
              <a:endPara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lt"/>
              </a:endParaRPr>
            </a:p>
          </p:txBody>
        </p:sp>
        <p:sp>
          <p:nvSpPr>
            <p:cNvPr id="35" name="椭圆 31"/>
            <p:cNvSpPr/>
            <p:nvPr/>
          </p:nvSpPr>
          <p:spPr>
            <a:xfrm>
              <a:off x="7176186" y="2113555"/>
              <a:ext cx="719846" cy="719843"/>
            </a:xfrm>
            <a:custGeom>
              <a:avLst/>
              <a:gdLst>
                <a:gd name="connsiteX0" fmla="*/ 199497 w 331788"/>
                <a:gd name="connsiteY0" fmla="*/ 265112 h 331787"/>
                <a:gd name="connsiteX1" fmla="*/ 209798 w 331788"/>
                <a:gd name="connsiteY1" fmla="*/ 279217 h 331787"/>
                <a:gd name="connsiteX2" fmla="*/ 238126 w 331788"/>
                <a:gd name="connsiteY2" fmla="*/ 315118 h 331787"/>
                <a:gd name="connsiteX3" fmla="*/ 166018 w 331788"/>
                <a:gd name="connsiteY3" fmla="*/ 331787 h 331787"/>
                <a:gd name="connsiteX4" fmla="*/ 122238 w 331788"/>
                <a:gd name="connsiteY4" fmla="*/ 325376 h 331787"/>
                <a:gd name="connsiteX5" fmla="*/ 199497 w 331788"/>
                <a:gd name="connsiteY5" fmla="*/ 265112 h 331787"/>
                <a:gd name="connsiteX6" fmla="*/ 190500 w 331788"/>
                <a:gd name="connsiteY6" fmla="*/ 228600 h 331787"/>
                <a:gd name="connsiteX7" fmla="*/ 201490 w 331788"/>
                <a:gd name="connsiteY7" fmla="*/ 228600 h 331787"/>
                <a:gd name="connsiteX8" fmla="*/ 206375 w 331788"/>
                <a:gd name="connsiteY8" fmla="*/ 236394 h 331787"/>
                <a:gd name="connsiteX9" fmla="*/ 200269 w 331788"/>
                <a:gd name="connsiteY9" fmla="*/ 242888 h 331787"/>
                <a:gd name="connsiteX10" fmla="*/ 190500 w 331788"/>
                <a:gd name="connsiteY10" fmla="*/ 228600 h 331787"/>
                <a:gd name="connsiteX11" fmla="*/ 146452 w 331788"/>
                <a:gd name="connsiteY11" fmla="*/ 228600 h 331787"/>
                <a:gd name="connsiteX12" fmla="*/ 164590 w 331788"/>
                <a:gd name="connsiteY12" fmla="*/ 229897 h 331787"/>
                <a:gd name="connsiteX13" fmla="*/ 165885 w 331788"/>
                <a:gd name="connsiteY13" fmla="*/ 229897 h 331787"/>
                <a:gd name="connsiteX14" fmla="*/ 173659 w 331788"/>
                <a:gd name="connsiteY14" fmla="*/ 229897 h 331787"/>
                <a:gd name="connsiteX15" fmla="*/ 190501 w 331788"/>
                <a:gd name="connsiteY15" fmla="*/ 253240 h 331787"/>
                <a:gd name="connsiteX16" fmla="*/ 103699 w 331788"/>
                <a:gd name="connsiteY16" fmla="*/ 320675 h 331787"/>
                <a:gd name="connsiteX17" fmla="*/ 77788 w 331788"/>
                <a:gd name="connsiteY17" fmla="*/ 306410 h 331787"/>
                <a:gd name="connsiteX18" fmla="*/ 112768 w 331788"/>
                <a:gd name="connsiteY18" fmla="*/ 244162 h 331787"/>
                <a:gd name="connsiteX19" fmla="*/ 121837 w 331788"/>
                <a:gd name="connsiteY19" fmla="*/ 245459 h 331787"/>
                <a:gd name="connsiteX20" fmla="*/ 146452 w 331788"/>
                <a:gd name="connsiteY20" fmla="*/ 228600 h 331787"/>
                <a:gd name="connsiteX21" fmla="*/ 323851 w 331788"/>
                <a:gd name="connsiteY21" fmla="*/ 217487 h 331787"/>
                <a:gd name="connsiteX22" fmla="*/ 249631 w 331788"/>
                <a:gd name="connsiteY22" fmla="*/ 307975 h 331787"/>
                <a:gd name="connsiteX23" fmla="*/ 207963 w 331788"/>
                <a:gd name="connsiteY23" fmla="*/ 253682 h 331787"/>
                <a:gd name="connsiteX24" fmla="*/ 218380 w 331788"/>
                <a:gd name="connsiteY24" fmla="*/ 243341 h 331787"/>
                <a:gd name="connsiteX25" fmla="*/ 227495 w 331788"/>
                <a:gd name="connsiteY25" fmla="*/ 244634 h 331787"/>
                <a:gd name="connsiteX26" fmla="*/ 253537 w 331788"/>
                <a:gd name="connsiteY26" fmla="*/ 225243 h 331787"/>
                <a:gd name="connsiteX27" fmla="*/ 323851 w 331788"/>
                <a:gd name="connsiteY27" fmla="*/ 217487 h 331787"/>
                <a:gd name="connsiteX28" fmla="*/ 3175 w 331788"/>
                <a:gd name="connsiteY28" fmla="*/ 196850 h 331787"/>
                <a:gd name="connsiteX29" fmla="*/ 93642 w 331788"/>
                <a:gd name="connsiteY29" fmla="*/ 222902 h 331787"/>
                <a:gd name="connsiteX30" fmla="*/ 100013 w 331788"/>
                <a:gd name="connsiteY30" fmla="*/ 235927 h 331787"/>
                <a:gd name="connsiteX31" fmla="*/ 65610 w 331788"/>
                <a:gd name="connsiteY31" fmla="*/ 298450 h 331787"/>
                <a:gd name="connsiteX32" fmla="*/ 3175 w 331788"/>
                <a:gd name="connsiteY32" fmla="*/ 196850 h 331787"/>
                <a:gd name="connsiteX33" fmla="*/ 146517 w 331788"/>
                <a:gd name="connsiteY33" fmla="*/ 192087 h 331787"/>
                <a:gd name="connsiteX34" fmla="*/ 163513 w 331788"/>
                <a:gd name="connsiteY34" fmla="*/ 215900 h 331787"/>
                <a:gd name="connsiteX35" fmla="*/ 147825 w 331788"/>
                <a:gd name="connsiteY35" fmla="*/ 214577 h 331787"/>
                <a:gd name="connsiteX36" fmla="*/ 141288 w 331788"/>
                <a:gd name="connsiteY36" fmla="*/ 200025 h 331787"/>
                <a:gd name="connsiteX37" fmla="*/ 146517 w 331788"/>
                <a:gd name="connsiteY37" fmla="*/ 192087 h 331787"/>
                <a:gd name="connsiteX38" fmla="*/ 277877 w 331788"/>
                <a:gd name="connsiteY38" fmla="*/ 160337 h 331787"/>
                <a:gd name="connsiteX39" fmla="*/ 314326 w 331788"/>
                <a:gd name="connsiteY39" fmla="*/ 204624 h 331787"/>
                <a:gd name="connsiteX40" fmla="*/ 253143 w 331788"/>
                <a:gd name="connsiteY40" fmla="*/ 211137 h 331787"/>
                <a:gd name="connsiteX41" fmla="*/ 249238 w 331788"/>
                <a:gd name="connsiteY41" fmla="*/ 203322 h 331787"/>
                <a:gd name="connsiteX42" fmla="*/ 277877 w 331788"/>
                <a:gd name="connsiteY42" fmla="*/ 160337 h 331787"/>
                <a:gd name="connsiteX43" fmla="*/ 290513 w 331788"/>
                <a:gd name="connsiteY43" fmla="*/ 153987 h 331787"/>
                <a:gd name="connsiteX44" fmla="*/ 331788 w 331788"/>
                <a:gd name="connsiteY44" fmla="*/ 167061 h 331787"/>
                <a:gd name="connsiteX45" fmla="*/ 329125 w 331788"/>
                <a:gd name="connsiteY45" fmla="*/ 198437 h 331787"/>
                <a:gd name="connsiteX46" fmla="*/ 290513 w 331788"/>
                <a:gd name="connsiteY46" fmla="*/ 153987 h 331787"/>
                <a:gd name="connsiteX47" fmla="*/ 113341 w 331788"/>
                <a:gd name="connsiteY47" fmla="*/ 139700 h 331787"/>
                <a:gd name="connsiteX48" fmla="*/ 130085 w 331788"/>
                <a:gd name="connsiteY48" fmla="*/ 169324 h 331787"/>
                <a:gd name="connsiteX49" fmla="*/ 136525 w 331788"/>
                <a:gd name="connsiteY49" fmla="*/ 178340 h 331787"/>
                <a:gd name="connsiteX50" fmla="*/ 128797 w 331788"/>
                <a:gd name="connsiteY50" fmla="*/ 191219 h 331787"/>
                <a:gd name="connsiteX51" fmla="*/ 121069 w 331788"/>
                <a:gd name="connsiteY51" fmla="*/ 189932 h 331787"/>
                <a:gd name="connsiteX52" fmla="*/ 95310 w 331788"/>
                <a:gd name="connsiteY52" fmla="*/ 207963 h 331787"/>
                <a:gd name="connsiteX53" fmla="*/ 1288 w 331788"/>
                <a:gd name="connsiteY53" fmla="*/ 179628 h 331787"/>
                <a:gd name="connsiteX54" fmla="*/ 0 w 331788"/>
                <a:gd name="connsiteY54" fmla="*/ 165460 h 331787"/>
                <a:gd name="connsiteX55" fmla="*/ 1288 w 331788"/>
                <a:gd name="connsiteY55" fmla="*/ 151292 h 331787"/>
                <a:gd name="connsiteX56" fmla="*/ 113341 w 331788"/>
                <a:gd name="connsiteY56" fmla="*/ 139700 h 331787"/>
                <a:gd name="connsiteX57" fmla="*/ 186315 w 331788"/>
                <a:gd name="connsiteY57" fmla="*/ 138112 h 331787"/>
                <a:gd name="connsiteX58" fmla="*/ 268288 w 331788"/>
                <a:gd name="connsiteY58" fmla="*/ 149780 h 331787"/>
                <a:gd name="connsiteX59" fmla="*/ 238829 w 331788"/>
                <a:gd name="connsiteY59" fmla="*/ 193860 h 331787"/>
                <a:gd name="connsiteX60" fmla="*/ 227301 w 331788"/>
                <a:gd name="connsiteY60" fmla="*/ 191267 h 331787"/>
                <a:gd name="connsiteX61" fmla="*/ 200404 w 331788"/>
                <a:gd name="connsiteY61" fmla="*/ 214604 h 331787"/>
                <a:gd name="connsiteX62" fmla="*/ 179911 w 331788"/>
                <a:gd name="connsiteY62" fmla="*/ 215900 h 331787"/>
                <a:gd name="connsiteX63" fmla="*/ 155575 w 331788"/>
                <a:gd name="connsiteY63" fmla="*/ 179599 h 331787"/>
                <a:gd name="connsiteX64" fmla="*/ 173507 w 331788"/>
                <a:gd name="connsiteY64" fmla="*/ 154966 h 331787"/>
                <a:gd name="connsiteX65" fmla="*/ 186315 w 331788"/>
                <a:gd name="connsiteY65" fmla="*/ 138112 h 331787"/>
                <a:gd name="connsiteX66" fmla="*/ 168276 w 331788"/>
                <a:gd name="connsiteY66" fmla="*/ 138112 h 331787"/>
                <a:gd name="connsiteX67" fmla="*/ 161661 w 331788"/>
                <a:gd name="connsiteY67" fmla="*/ 145566 h 331787"/>
                <a:gd name="connsiteX68" fmla="*/ 145786 w 331788"/>
                <a:gd name="connsiteY68" fmla="*/ 166687 h 331787"/>
                <a:gd name="connsiteX69" fmla="*/ 141817 w 331788"/>
                <a:gd name="connsiteY69" fmla="*/ 161718 h 331787"/>
                <a:gd name="connsiteX70" fmla="*/ 128588 w 331788"/>
                <a:gd name="connsiteY70" fmla="*/ 139354 h 331787"/>
                <a:gd name="connsiteX71" fmla="*/ 168276 w 331788"/>
                <a:gd name="connsiteY71" fmla="*/ 138112 h 331787"/>
                <a:gd name="connsiteX72" fmla="*/ 220028 w 331788"/>
                <a:gd name="connsiteY72" fmla="*/ 103187 h 331787"/>
                <a:gd name="connsiteX73" fmla="*/ 232728 w 331788"/>
                <a:gd name="connsiteY73" fmla="*/ 105784 h 331787"/>
                <a:gd name="connsiteX74" fmla="*/ 237808 w 331788"/>
                <a:gd name="connsiteY74" fmla="*/ 105784 h 331787"/>
                <a:gd name="connsiteX75" fmla="*/ 246698 w 331788"/>
                <a:gd name="connsiteY75" fmla="*/ 118773 h 331787"/>
                <a:gd name="connsiteX76" fmla="*/ 255588 w 331788"/>
                <a:gd name="connsiteY76" fmla="*/ 131762 h 331787"/>
                <a:gd name="connsiteX77" fmla="*/ 198438 w 331788"/>
                <a:gd name="connsiteY77" fmla="*/ 125267 h 331787"/>
                <a:gd name="connsiteX78" fmla="*/ 220028 w 331788"/>
                <a:gd name="connsiteY78" fmla="*/ 103187 h 331787"/>
                <a:gd name="connsiteX79" fmla="*/ 317236 w 331788"/>
                <a:gd name="connsiteY79" fmla="*/ 98425 h 331787"/>
                <a:gd name="connsiteX80" fmla="*/ 331788 w 331788"/>
                <a:gd name="connsiteY80" fmla="*/ 152400 h 331787"/>
                <a:gd name="connsiteX81" fmla="*/ 292100 w 331788"/>
                <a:gd name="connsiteY81" fmla="*/ 140552 h 331787"/>
                <a:gd name="connsiteX82" fmla="*/ 317236 w 331788"/>
                <a:gd name="connsiteY82" fmla="*/ 98425 h 331787"/>
                <a:gd name="connsiteX83" fmla="*/ 286068 w 331788"/>
                <a:gd name="connsiteY83" fmla="*/ 52387 h 331787"/>
                <a:gd name="connsiteX84" fmla="*/ 309563 w 331788"/>
                <a:gd name="connsiteY84" fmla="*/ 84748 h 331787"/>
                <a:gd name="connsiteX85" fmla="*/ 278236 w 331788"/>
                <a:gd name="connsiteY85" fmla="*/ 136525 h 331787"/>
                <a:gd name="connsiteX86" fmla="*/ 276931 w 331788"/>
                <a:gd name="connsiteY86" fmla="*/ 136525 h 331787"/>
                <a:gd name="connsiteX87" fmla="*/ 258657 w 331788"/>
                <a:gd name="connsiteY87" fmla="*/ 110636 h 331787"/>
                <a:gd name="connsiteX88" fmla="*/ 250825 w 331788"/>
                <a:gd name="connsiteY88" fmla="*/ 98986 h 331787"/>
                <a:gd name="connsiteX89" fmla="*/ 259962 w 331788"/>
                <a:gd name="connsiteY89" fmla="*/ 78275 h 331787"/>
                <a:gd name="connsiteX90" fmla="*/ 258657 w 331788"/>
                <a:gd name="connsiteY90" fmla="*/ 70509 h 331787"/>
                <a:gd name="connsiteX91" fmla="*/ 286068 w 331788"/>
                <a:gd name="connsiteY91" fmla="*/ 52387 h 331787"/>
                <a:gd name="connsiteX92" fmla="*/ 73025 w 331788"/>
                <a:gd name="connsiteY92" fmla="*/ 28575 h 331787"/>
                <a:gd name="connsiteX93" fmla="*/ 107950 w 331788"/>
                <a:gd name="connsiteY93" fmla="*/ 126377 h 331787"/>
                <a:gd name="connsiteX94" fmla="*/ 3175 w 331788"/>
                <a:gd name="connsiteY94" fmla="*/ 138113 h 331787"/>
                <a:gd name="connsiteX95" fmla="*/ 73025 w 331788"/>
                <a:gd name="connsiteY95" fmla="*/ 28575 h 331787"/>
                <a:gd name="connsiteX96" fmla="*/ 203200 w 331788"/>
                <a:gd name="connsiteY96" fmla="*/ 4762 h 331787"/>
                <a:gd name="connsiteX97" fmla="*/ 274638 w 331788"/>
                <a:gd name="connsiteY97" fmla="*/ 41817 h 331787"/>
                <a:gd name="connsiteX98" fmla="*/ 251258 w 331788"/>
                <a:gd name="connsiteY98" fmla="*/ 57150 h 331787"/>
                <a:gd name="connsiteX99" fmla="*/ 233074 w 331788"/>
                <a:gd name="connsiteY99" fmla="*/ 50761 h 331787"/>
                <a:gd name="connsiteX100" fmla="*/ 225281 w 331788"/>
                <a:gd name="connsiteY100" fmla="*/ 52039 h 331787"/>
                <a:gd name="connsiteX101" fmla="*/ 203200 w 331788"/>
                <a:gd name="connsiteY101" fmla="*/ 4762 h 331787"/>
                <a:gd name="connsiteX102" fmla="*/ 165260 w 331788"/>
                <a:gd name="connsiteY102" fmla="*/ 0 h 331787"/>
                <a:gd name="connsiteX103" fmla="*/ 185786 w 331788"/>
                <a:gd name="connsiteY103" fmla="*/ 1290 h 331787"/>
                <a:gd name="connsiteX104" fmla="*/ 212725 w 331788"/>
                <a:gd name="connsiteY104" fmla="*/ 59333 h 331787"/>
                <a:gd name="connsiteX105" fmla="*/ 205028 w 331788"/>
                <a:gd name="connsiteY105" fmla="*/ 77390 h 331787"/>
                <a:gd name="connsiteX106" fmla="*/ 208876 w 331788"/>
                <a:gd name="connsiteY106" fmla="*/ 91579 h 331787"/>
                <a:gd name="connsiteX107" fmla="*/ 179371 w 331788"/>
                <a:gd name="connsiteY107" fmla="*/ 122535 h 331787"/>
                <a:gd name="connsiteX108" fmla="*/ 176806 w 331788"/>
                <a:gd name="connsiteY108" fmla="*/ 122535 h 331787"/>
                <a:gd name="connsiteX109" fmla="*/ 122927 w 331788"/>
                <a:gd name="connsiteY109" fmla="*/ 123825 h 331787"/>
                <a:gd name="connsiteX110" fmla="*/ 85725 w 331788"/>
                <a:gd name="connsiteY110" fmla="*/ 20637 h 331787"/>
                <a:gd name="connsiteX111" fmla="*/ 165260 w 331788"/>
                <a:gd name="connsiteY111" fmla="*/ 0 h 331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</a:cxnLst>
              <a:rect l="l" t="t" r="r" b="b"/>
              <a:pathLst>
                <a:path w="331788" h="331787">
                  <a:moveTo>
                    <a:pt x="199497" y="265112"/>
                  </a:moveTo>
                  <a:cubicBezTo>
                    <a:pt x="203360" y="270241"/>
                    <a:pt x="205935" y="274088"/>
                    <a:pt x="209798" y="279217"/>
                  </a:cubicBezTo>
                  <a:cubicBezTo>
                    <a:pt x="222674" y="295885"/>
                    <a:pt x="231688" y="307425"/>
                    <a:pt x="238126" y="315118"/>
                  </a:cubicBezTo>
                  <a:cubicBezTo>
                    <a:pt x="216236" y="325376"/>
                    <a:pt x="191771" y="331787"/>
                    <a:pt x="166018" y="331787"/>
                  </a:cubicBezTo>
                  <a:cubicBezTo>
                    <a:pt x="150566" y="331787"/>
                    <a:pt x="136402" y="329223"/>
                    <a:pt x="122238" y="325376"/>
                  </a:cubicBezTo>
                  <a:cubicBezTo>
                    <a:pt x="141553" y="312554"/>
                    <a:pt x="169881" y="293321"/>
                    <a:pt x="199497" y="265112"/>
                  </a:cubicBezTo>
                  <a:close/>
                  <a:moveTo>
                    <a:pt x="190500" y="228600"/>
                  </a:moveTo>
                  <a:cubicBezTo>
                    <a:pt x="194163" y="228600"/>
                    <a:pt x="197827" y="228600"/>
                    <a:pt x="201490" y="228600"/>
                  </a:cubicBezTo>
                  <a:cubicBezTo>
                    <a:pt x="202712" y="231198"/>
                    <a:pt x="203933" y="233796"/>
                    <a:pt x="206375" y="236394"/>
                  </a:cubicBezTo>
                  <a:cubicBezTo>
                    <a:pt x="203933" y="237693"/>
                    <a:pt x="201490" y="240290"/>
                    <a:pt x="200269" y="242888"/>
                  </a:cubicBezTo>
                  <a:cubicBezTo>
                    <a:pt x="196606" y="237693"/>
                    <a:pt x="194163" y="233796"/>
                    <a:pt x="190500" y="228600"/>
                  </a:cubicBezTo>
                  <a:close/>
                  <a:moveTo>
                    <a:pt x="146452" y="228600"/>
                  </a:moveTo>
                  <a:cubicBezTo>
                    <a:pt x="152930" y="228600"/>
                    <a:pt x="159408" y="229897"/>
                    <a:pt x="164590" y="229897"/>
                  </a:cubicBezTo>
                  <a:cubicBezTo>
                    <a:pt x="164590" y="229897"/>
                    <a:pt x="164590" y="229897"/>
                    <a:pt x="165885" y="229897"/>
                  </a:cubicBezTo>
                  <a:cubicBezTo>
                    <a:pt x="168477" y="229897"/>
                    <a:pt x="171068" y="229897"/>
                    <a:pt x="173659" y="229897"/>
                  </a:cubicBezTo>
                  <a:cubicBezTo>
                    <a:pt x="178841" y="237678"/>
                    <a:pt x="185319" y="245459"/>
                    <a:pt x="190501" y="253240"/>
                  </a:cubicBezTo>
                  <a:cubicBezTo>
                    <a:pt x="156817" y="286958"/>
                    <a:pt x="123132" y="309004"/>
                    <a:pt x="103699" y="320675"/>
                  </a:cubicBezTo>
                  <a:cubicBezTo>
                    <a:pt x="94630" y="316785"/>
                    <a:pt x="85561" y="311597"/>
                    <a:pt x="77788" y="306410"/>
                  </a:cubicBezTo>
                  <a:cubicBezTo>
                    <a:pt x="84266" y="293442"/>
                    <a:pt x="97221" y="271396"/>
                    <a:pt x="112768" y="244162"/>
                  </a:cubicBezTo>
                  <a:cubicBezTo>
                    <a:pt x="115359" y="245459"/>
                    <a:pt x="117950" y="245459"/>
                    <a:pt x="121837" y="245459"/>
                  </a:cubicBezTo>
                  <a:cubicBezTo>
                    <a:pt x="132201" y="245459"/>
                    <a:pt x="142566" y="238975"/>
                    <a:pt x="146452" y="228600"/>
                  </a:cubicBezTo>
                  <a:close/>
                  <a:moveTo>
                    <a:pt x="323851" y="217487"/>
                  </a:moveTo>
                  <a:cubicBezTo>
                    <a:pt x="310830" y="256268"/>
                    <a:pt x="284788" y="287292"/>
                    <a:pt x="249631" y="307975"/>
                  </a:cubicBezTo>
                  <a:cubicBezTo>
                    <a:pt x="240516" y="295048"/>
                    <a:pt x="224890" y="275658"/>
                    <a:pt x="207963" y="253682"/>
                  </a:cubicBezTo>
                  <a:cubicBezTo>
                    <a:pt x="211869" y="249804"/>
                    <a:pt x="214474" y="247219"/>
                    <a:pt x="218380" y="243341"/>
                  </a:cubicBezTo>
                  <a:cubicBezTo>
                    <a:pt x="220984" y="244634"/>
                    <a:pt x="223588" y="244634"/>
                    <a:pt x="227495" y="244634"/>
                  </a:cubicBezTo>
                  <a:cubicBezTo>
                    <a:pt x="239214" y="244634"/>
                    <a:pt x="250933" y="236878"/>
                    <a:pt x="253537" y="225243"/>
                  </a:cubicBezTo>
                  <a:cubicBezTo>
                    <a:pt x="280881" y="222658"/>
                    <a:pt x="304319" y="220073"/>
                    <a:pt x="323851" y="217487"/>
                  </a:cubicBezTo>
                  <a:close/>
                  <a:moveTo>
                    <a:pt x="3175" y="196850"/>
                  </a:moveTo>
                  <a:cubicBezTo>
                    <a:pt x="23562" y="204666"/>
                    <a:pt x="55417" y="215086"/>
                    <a:pt x="93642" y="222902"/>
                  </a:cubicBezTo>
                  <a:cubicBezTo>
                    <a:pt x="94916" y="228112"/>
                    <a:pt x="96190" y="232019"/>
                    <a:pt x="100013" y="235927"/>
                  </a:cubicBezTo>
                  <a:cubicBezTo>
                    <a:pt x="84723" y="261978"/>
                    <a:pt x="71981" y="284122"/>
                    <a:pt x="65610" y="298450"/>
                  </a:cubicBezTo>
                  <a:cubicBezTo>
                    <a:pt x="33755" y="273702"/>
                    <a:pt x="10820" y="237230"/>
                    <a:pt x="3175" y="196850"/>
                  </a:cubicBezTo>
                  <a:close/>
                  <a:moveTo>
                    <a:pt x="146517" y="192087"/>
                  </a:moveTo>
                  <a:cubicBezTo>
                    <a:pt x="151747" y="200025"/>
                    <a:pt x="156976" y="207963"/>
                    <a:pt x="163513" y="215900"/>
                  </a:cubicBezTo>
                  <a:cubicBezTo>
                    <a:pt x="158284" y="215900"/>
                    <a:pt x="153054" y="214577"/>
                    <a:pt x="147825" y="214577"/>
                  </a:cubicBezTo>
                  <a:cubicBezTo>
                    <a:pt x="147825" y="209286"/>
                    <a:pt x="145210" y="203994"/>
                    <a:pt x="141288" y="200025"/>
                  </a:cubicBezTo>
                  <a:cubicBezTo>
                    <a:pt x="142595" y="197379"/>
                    <a:pt x="145210" y="194733"/>
                    <a:pt x="146517" y="192087"/>
                  </a:cubicBezTo>
                  <a:close/>
                  <a:moveTo>
                    <a:pt x="277877" y="160337"/>
                  </a:moveTo>
                  <a:cubicBezTo>
                    <a:pt x="290894" y="175968"/>
                    <a:pt x="302610" y="190296"/>
                    <a:pt x="314326" y="204624"/>
                  </a:cubicBezTo>
                  <a:cubicBezTo>
                    <a:pt x="297403" y="205927"/>
                    <a:pt x="276575" y="208532"/>
                    <a:pt x="253143" y="211137"/>
                  </a:cubicBezTo>
                  <a:cubicBezTo>
                    <a:pt x="251842" y="207230"/>
                    <a:pt x="251842" y="204624"/>
                    <a:pt x="249238" y="203322"/>
                  </a:cubicBezTo>
                  <a:cubicBezTo>
                    <a:pt x="259652" y="188994"/>
                    <a:pt x="270066" y="174665"/>
                    <a:pt x="277877" y="160337"/>
                  </a:cubicBezTo>
                  <a:close/>
                  <a:moveTo>
                    <a:pt x="290513" y="153987"/>
                  </a:moveTo>
                  <a:cubicBezTo>
                    <a:pt x="306490" y="159216"/>
                    <a:pt x="321136" y="163139"/>
                    <a:pt x="331788" y="167061"/>
                  </a:cubicBezTo>
                  <a:cubicBezTo>
                    <a:pt x="331788" y="178827"/>
                    <a:pt x="330457" y="187978"/>
                    <a:pt x="329125" y="198437"/>
                  </a:cubicBezTo>
                  <a:cubicBezTo>
                    <a:pt x="317142" y="185364"/>
                    <a:pt x="303828" y="170983"/>
                    <a:pt x="290513" y="153987"/>
                  </a:cubicBezTo>
                  <a:close/>
                  <a:moveTo>
                    <a:pt x="113341" y="139700"/>
                  </a:moveTo>
                  <a:cubicBezTo>
                    <a:pt x="118493" y="150004"/>
                    <a:pt x="124933" y="160307"/>
                    <a:pt x="130085" y="169324"/>
                  </a:cubicBezTo>
                  <a:cubicBezTo>
                    <a:pt x="132661" y="171900"/>
                    <a:pt x="135237" y="175764"/>
                    <a:pt x="136525" y="178340"/>
                  </a:cubicBezTo>
                  <a:cubicBezTo>
                    <a:pt x="133949" y="183492"/>
                    <a:pt x="131373" y="187356"/>
                    <a:pt x="128797" y="191219"/>
                  </a:cubicBezTo>
                  <a:cubicBezTo>
                    <a:pt x="126221" y="189932"/>
                    <a:pt x="123645" y="189932"/>
                    <a:pt x="121069" y="189932"/>
                  </a:cubicBezTo>
                  <a:cubicBezTo>
                    <a:pt x="109478" y="189932"/>
                    <a:pt x="99174" y="197659"/>
                    <a:pt x="95310" y="207963"/>
                  </a:cubicBezTo>
                  <a:cubicBezTo>
                    <a:pt x="52807" y="200235"/>
                    <a:pt x="19320" y="187356"/>
                    <a:pt x="1288" y="179628"/>
                  </a:cubicBezTo>
                  <a:cubicBezTo>
                    <a:pt x="0" y="174476"/>
                    <a:pt x="0" y="170612"/>
                    <a:pt x="0" y="165460"/>
                  </a:cubicBezTo>
                  <a:cubicBezTo>
                    <a:pt x="0" y="160307"/>
                    <a:pt x="0" y="156444"/>
                    <a:pt x="1288" y="151292"/>
                  </a:cubicBezTo>
                  <a:cubicBezTo>
                    <a:pt x="23183" y="147428"/>
                    <a:pt x="64399" y="142276"/>
                    <a:pt x="113341" y="139700"/>
                  </a:cubicBezTo>
                  <a:close/>
                  <a:moveTo>
                    <a:pt x="186315" y="138112"/>
                  </a:moveTo>
                  <a:cubicBezTo>
                    <a:pt x="215774" y="139408"/>
                    <a:pt x="243952" y="143298"/>
                    <a:pt x="268288" y="149780"/>
                  </a:cubicBezTo>
                  <a:cubicBezTo>
                    <a:pt x="259322" y="164042"/>
                    <a:pt x="249076" y="179599"/>
                    <a:pt x="238829" y="193860"/>
                  </a:cubicBezTo>
                  <a:cubicBezTo>
                    <a:pt x="234986" y="192564"/>
                    <a:pt x="231144" y="191267"/>
                    <a:pt x="227301" y="191267"/>
                  </a:cubicBezTo>
                  <a:cubicBezTo>
                    <a:pt x="213212" y="191267"/>
                    <a:pt x="201685" y="201639"/>
                    <a:pt x="200404" y="214604"/>
                  </a:cubicBezTo>
                  <a:cubicBezTo>
                    <a:pt x="194000" y="214604"/>
                    <a:pt x="186315" y="214604"/>
                    <a:pt x="179911" y="215900"/>
                  </a:cubicBezTo>
                  <a:cubicBezTo>
                    <a:pt x="170945" y="202936"/>
                    <a:pt x="163260" y="191267"/>
                    <a:pt x="155575" y="179599"/>
                  </a:cubicBezTo>
                  <a:cubicBezTo>
                    <a:pt x="160698" y="171820"/>
                    <a:pt x="167102" y="162745"/>
                    <a:pt x="173507" y="154966"/>
                  </a:cubicBezTo>
                  <a:cubicBezTo>
                    <a:pt x="177349" y="148483"/>
                    <a:pt x="182472" y="143298"/>
                    <a:pt x="186315" y="138112"/>
                  </a:cubicBezTo>
                  <a:close/>
                  <a:moveTo>
                    <a:pt x="168276" y="138112"/>
                  </a:moveTo>
                  <a:cubicBezTo>
                    <a:pt x="165630" y="140597"/>
                    <a:pt x="164307" y="143081"/>
                    <a:pt x="161661" y="145566"/>
                  </a:cubicBezTo>
                  <a:cubicBezTo>
                    <a:pt x="156370" y="153020"/>
                    <a:pt x="151078" y="159232"/>
                    <a:pt x="145786" y="166687"/>
                  </a:cubicBezTo>
                  <a:cubicBezTo>
                    <a:pt x="144463" y="165445"/>
                    <a:pt x="143140" y="162960"/>
                    <a:pt x="141817" y="161718"/>
                  </a:cubicBezTo>
                  <a:cubicBezTo>
                    <a:pt x="137849" y="154263"/>
                    <a:pt x="132557" y="146808"/>
                    <a:pt x="128588" y="139354"/>
                  </a:cubicBezTo>
                  <a:cubicBezTo>
                    <a:pt x="141817" y="139354"/>
                    <a:pt x="155047" y="138112"/>
                    <a:pt x="168276" y="138112"/>
                  </a:cubicBezTo>
                  <a:close/>
                  <a:moveTo>
                    <a:pt x="220028" y="103187"/>
                  </a:moveTo>
                  <a:cubicBezTo>
                    <a:pt x="223838" y="104486"/>
                    <a:pt x="227648" y="105784"/>
                    <a:pt x="232728" y="105784"/>
                  </a:cubicBezTo>
                  <a:cubicBezTo>
                    <a:pt x="233998" y="105784"/>
                    <a:pt x="236538" y="105784"/>
                    <a:pt x="237808" y="105784"/>
                  </a:cubicBezTo>
                  <a:cubicBezTo>
                    <a:pt x="241618" y="109681"/>
                    <a:pt x="244158" y="114877"/>
                    <a:pt x="246698" y="118773"/>
                  </a:cubicBezTo>
                  <a:cubicBezTo>
                    <a:pt x="249238" y="122670"/>
                    <a:pt x="253048" y="127865"/>
                    <a:pt x="255588" y="131762"/>
                  </a:cubicBezTo>
                  <a:cubicBezTo>
                    <a:pt x="237808" y="129164"/>
                    <a:pt x="218758" y="126566"/>
                    <a:pt x="198438" y="125267"/>
                  </a:cubicBezTo>
                  <a:cubicBezTo>
                    <a:pt x="206058" y="117474"/>
                    <a:pt x="213678" y="109681"/>
                    <a:pt x="220028" y="103187"/>
                  </a:cubicBezTo>
                  <a:close/>
                  <a:moveTo>
                    <a:pt x="317236" y="98425"/>
                  </a:moveTo>
                  <a:cubicBezTo>
                    <a:pt x="325173" y="115539"/>
                    <a:pt x="329142" y="133969"/>
                    <a:pt x="331788" y="152400"/>
                  </a:cubicBezTo>
                  <a:cubicBezTo>
                    <a:pt x="319882" y="148450"/>
                    <a:pt x="306652" y="144501"/>
                    <a:pt x="292100" y="140552"/>
                  </a:cubicBezTo>
                  <a:cubicBezTo>
                    <a:pt x="301361" y="124754"/>
                    <a:pt x="310621" y="111589"/>
                    <a:pt x="317236" y="98425"/>
                  </a:cubicBezTo>
                  <a:close/>
                  <a:moveTo>
                    <a:pt x="286068" y="52387"/>
                  </a:moveTo>
                  <a:cubicBezTo>
                    <a:pt x="295205" y="61448"/>
                    <a:pt x="303037" y="71803"/>
                    <a:pt x="309563" y="84748"/>
                  </a:cubicBezTo>
                  <a:cubicBezTo>
                    <a:pt x="301731" y="98986"/>
                    <a:pt x="289984" y="117108"/>
                    <a:pt x="278236" y="136525"/>
                  </a:cubicBezTo>
                  <a:cubicBezTo>
                    <a:pt x="278236" y="136525"/>
                    <a:pt x="276931" y="136525"/>
                    <a:pt x="276931" y="136525"/>
                  </a:cubicBezTo>
                  <a:cubicBezTo>
                    <a:pt x="270404" y="127464"/>
                    <a:pt x="265183" y="119697"/>
                    <a:pt x="258657" y="110636"/>
                  </a:cubicBezTo>
                  <a:cubicBezTo>
                    <a:pt x="256046" y="106753"/>
                    <a:pt x="253436" y="102870"/>
                    <a:pt x="250825" y="98986"/>
                  </a:cubicBezTo>
                  <a:cubicBezTo>
                    <a:pt x="256046" y="93809"/>
                    <a:pt x="259962" y="86042"/>
                    <a:pt x="259962" y="78275"/>
                  </a:cubicBezTo>
                  <a:cubicBezTo>
                    <a:pt x="259962" y="75687"/>
                    <a:pt x="259962" y="73098"/>
                    <a:pt x="258657" y="70509"/>
                  </a:cubicBezTo>
                  <a:cubicBezTo>
                    <a:pt x="269099" y="62742"/>
                    <a:pt x="278236" y="57564"/>
                    <a:pt x="286068" y="52387"/>
                  </a:cubicBezTo>
                  <a:close/>
                  <a:moveTo>
                    <a:pt x="73025" y="28575"/>
                  </a:moveTo>
                  <a:cubicBezTo>
                    <a:pt x="79493" y="54655"/>
                    <a:pt x="92428" y="92472"/>
                    <a:pt x="107950" y="126377"/>
                  </a:cubicBezTo>
                  <a:cubicBezTo>
                    <a:pt x="63970" y="128985"/>
                    <a:pt x="25165" y="134201"/>
                    <a:pt x="3175" y="138113"/>
                  </a:cubicBezTo>
                  <a:cubicBezTo>
                    <a:pt x="10936" y="92472"/>
                    <a:pt x="36806" y="53351"/>
                    <a:pt x="73025" y="28575"/>
                  </a:cubicBezTo>
                  <a:close/>
                  <a:moveTo>
                    <a:pt x="203200" y="4762"/>
                  </a:moveTo>
                  <a:cubicBezTo>
                    <a:pt x="230476" y="11151"/>
                    <a:pt x="255155" y="23928"/>
                    <a:pt x="274638" y="41817"/>
                  </a:cubicBezTo>
                  <a:cubicBezTo>
                    <a:pt x="268144" y="45650"/>
                    <a:pt x="260350" y="52039"/>
                    <a:pt x="251258" y="57150"/>
                  </a:cubicBezTo>
                  <a:cubicBezTo>
                    <a:pt x="246063" y="53316"/>
                    <a:pt x="239568" y="50761"/>
                    <a:pt x="233074" y="50761"/>
                  </a:cubicBezTo>
                  <a:cubicBezTo>
                    <a:pt x="230476" y="50761"/>
                    <a:pt x="227879" y="50761"/>
                    <a:pt x="225281" y="52039"/>
                  </a:cubicBezTo>
                  <a:cubicBezTo>
                    <a:pt x="216189" y="34150"/>
                    <a:pt x="208395" y="17539"/>
                    <a:pt x="203200" y="4762"/>
                  </a:cubicBezTo>
                  <a:close/>
                  <a:moveTo>
                    <a:pt x="165260" y="0"/>
                  </a:moveTo>
                  <a:cubicBezTo>
                    <a:pt x="172957" y="0"/>
                    <a:pt x="179371" y="0"/>
                    <a:pt x="185786" y="1290"/>
                  </a:cubicBezTo>
                  <a:cubicBezTo>
                    <a:pt x="192200" y="15478"/>
                    <a:pt x="199897" y="36115"/>
                    <a:pt x="212725" y="59333"/>
                  </a:cubicBezTo>
                  <a:cubicBezTo>
                    <a:pt x="207594" y="63202"/>
                    <a:pt x="205028" y="69651"/>
                    <a:pt x="205028" y="77390"/>
                  </a:cubicBezTo>
                  <a:cubicBezTo>
                    <a:pt x="205028" y="82550"/>
                    <a:pt x="206311" y="87709"/>
                    <a:pt x="208876" y="91579"/>
                  </a:cubicBezTo>
                  <a:cubicBezTo>
                    <a:pt x="198614" y="100608"/>
                    <a:pt x="188351" y="110926"/>
                    <a:pt x="179371" y="122535"/>
                  </a:cubicBezTo>
                  <a:cubicBezTo>
                    <a:pt x="178089" y="122535"/>
                    <a:pt x="178089" y="122535"/>
                    <a:pt x="176806" y="122535"/>
                  </a:cubicBezTo>
                  <a:cubicBezTo>
                    <a:pt x="158846" y="122535"/>
                    <a:pt x="139604" y="123825"/>
                    <a:pt x="122927" y="123825"/>
                  </a:cubicBezTo>
                  <a:cubicBezTo>
                    <a:pt x="104967" y="87709"/>
                    <a:pt x="92139" y="45144"/>
                    <a:pt x="85725" y="20637"/>
                  </a:cubicBezTo>
                  <a:cubicBezTo>
                    <a:pt x="108816" y="7739"/>
                    <a:pt x="135755" y="0"/>
                    <a:pt x="16526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350">
                <a:cs typeface="+mn-ea"/>
                <a:sym typeface="+mn-lt"/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5575067" y="1575955"/>
            <a:ext cx="1401734" cy="2214995"/>
            <a:chOff x="9156599" y="1892469"/>
            <a:chExt cx="2519464" cy="3793787"/>
          </a:xfrm>
        </p:grpSpPr>
        <p:sp>
          <p:nvSpPr>
            <p:cNvPr id="17" name="任意多边形: 形状 16"/>
            <p:cNvSpPr/>
            <p:nvPr/>
          </p:nvSpPr>
          <p:spPr>
            <a:xfrm>
              <a:off x="9156599" y="1892469"/>
              <a:ext cx="2519464" cy="1142561"/>
            </a:xfrm>
            <a:custGeom>
              <a:avLst/>
              <a:gdLst>
                <a:gd name="connsiteX0" fmla="*/ 419919 w 2519464"/>
                <a:gd name="connsiteY0" fmla="*/ 0 h 1142561"/>
                <a:gd name="connsiteX1" fmla="*/ 2099545 w 2519464"/>
                <a:gd name="connsiteY1" fmla="*/ 0 h 1142561"/>
                <a:gd name="connsiteX2" fmla="*/ 2519464 w 2519464"/>
                <a:gd name="connsiteY2" fmla="*/ 419919 h 1142561"/>
                <a:gd name="connsiteX3" fmla="*/ 2519464 w 2519464"/>
                <a:gd name="connsiteY3" fmla="*/ 1142561 h 1142561"/>
                <a:gd name="connsiteX4" fmla="*/ 0 w 2519464"/>
                <a:gd name="connsiteY4" fmla="*/ 1142561 h 1142561"/>
                <a:gd name="connsiteX5" fmla="*/ 0 w 2519464"/>
                <a:gd name="connsiteY5" fmla="*/ 419919 h 1142561"/>
                <a:gd name="connsiteX6" fmla="*/ 419919 w 2519464"/>
                <a:gd name="connsiteY6" fmla="*/ 0 h 114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19464" h="1142561">
                  <a:moveTo>
                    <a:pt x="419919" y="0"/>
                  </a:moveTo>
                  <a:lnTo>
                    <a:pt x="2099545" y="0"/>
                  </a:lnTo>
                  <a:cubicBezTo>
                    <a:pt x="2331460" y="0"/>
                    <a:pt x="2519464" y="188004"/>
                    <a:pt x="2519464" y="419919"/>
                  </a:cubicBezTo>
                  <a:lnTo>
                    <a:pt x="2519464" y="1142561"/>
                  </a:lnTo>
                  <a:lnTo>
                    <a:pt x="0" y="1142561"/>
                  </a:lnTo>
                  <a:lnTo>
                    <a:pt x="0" y="419919"/>
                  </a:lnTo>
                  <a:cubicBezTo>
                    <a:pt x="0" y="188004"/>
                    <a:pt x="188004" y="0"/>
                    <a:pt x="419919" y="0"/>
                  </a:cubicBezTo>
                  <a:close/>
                </a:path>
              </a:pathLst>
            </a:custGeom>
            <a:solidFill>
              <a:schemeClr val="accent2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1350">
                <a:cs typeface="+mn-ea"/>
                <a:sym typeface="+mn-lt"/>
              </a:endParaRPr>
            </a:p>
          </p:txBody>
        </p:sp>
        <p:sp>
          <p:nvSpPr>
            <p:cNvPr id="5" name="矩形: 圆角 4"/>
            <p:cNvSpPr/>
            <p:nvPr/>
          </p:nvSpPr>
          <p:spPr>
            <a:xfrm>
              <a:off x="9156599" y="1892469"/>
              <a:ext cx="2519464" cy="3793787"/>
            </a:xfrm>
            <a:prstGeom prst="roundRect">
              <a:avLst/>
            </a:prstGeom>
            <a:noFill/>
            <a:ln w="381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1350">
                <a:cs typeface="+mn-ea"/>
                <a:sym typeface="+mn-lt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9469896" y="3224168"/>
              <a:ext cx="1892869" cy="1665886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685800">
                <a:lnSpc>
                  <a:spcPct val="120000"/>
                </a:lnSpc>
              </a:pPr>
              <a:r>
                <a:rPr lang="zh-CN" altLang="en-US" sz="2800" b="1" dirty="0">
                  <a:latin typeface="黑体" panose="02010609060101010101" pitchFamily="49" charset="-122"/>
                  <a:ea typeface="黑体" panose="02010609060101010101" pitchFamily="49" charset="-122"/>
                  <a:sym typeface="+mn-lt"/>
                </a:rPr>
                <a:t>判断条件</a:t>
              </a:r>
            </a:p>
          </p:txBody>
        </p:sp>
        <p:sp>
          <p:nvSpPr>
            <p:cNvPr id="36" name="椭圆 32"/>
            <p:cNvSpPr/>
            <p:nvPr/>
          </p:nvSpPr>
          <p:spPr>
            <a:xfrm>
              <a:off x="10062411" y="2113554"/>
              <a:ext cx="707837" cy="719846"/>
            </a:xfrm>
            <a:custGeom>
              <a:avLst/>
              <a:gdLst>
                <a:gd name="connsiteX0" fmla="*/ 78191 w 326253"/>
                <a:gd name="connsiteY0" fmla="*/ 141987 h 331788"/>
                <a:gd name="connsiteX1" fmla="*/ 93695 w 326253"/>
                <a:gd name="connsiteY1" fmla="*/ 171683 h 331788"/>
                <a:gd name="connsiteX2" fmla="*/ 80775 w 326253"/>
                <a:gd name="connsiteY2" fmla="*/ 215583 h 331788"/>
                <a:gd name="connsiteX3" fmla="*/ 159586 w 326253"/>
                <a:gd name="connsiteY3" fmla="*/ 183304 h 331788"/>
                <a:gd name="connsiteX4" fmla="*/ 172506 w 326253"/>
                <a:gd name="connsiteY4" fmla="*/ 171683 h 331788"/>
                <a:gd name="connsiteX5" fmla="*/ 194470 w 326253"/>
                <a:gd name="connsiteY5" fmla="*/ 192342 h 331788"/>
                <a:gd name="connsiteX6" fmla="*/ 181550 w 326253"/>
                <a:gd name="connsiteY6" fmla="*/ 285306 h 331788"/>
                <a:gd name="connsiteX7" fmla="*/ 181550 w 326253"/>
                <a:gd name="connsiteY7" fmla="*/ 286597 h 331788"/>
                <a:gd name="connsiteX8" fmla="*/ 194470 w 326253"/>
                <a:gd name="connsiteY8" fmla="*/ 304674 h 331788"/>
                <a:gd name="connsiteX9" fmla="*/ 195762 w 326253"/>
                <a:gd name="connsiteY9" fmla="*/ 304674 h 331788"/>
                <a:gd name="connsiteX10" fmla="*/ 209974 w 326253"/>
                <a:gd name="connsiteY10" fmla="*/ 286597 h 331788"/>
                <a:gd name="connsiteX11" fmla="*/ 209974 w 326253"/>
                <a:gd name="connsiteY11" fmla="*/ 285306 h 331788"/>
                <a:gd name="connsiteX12" fmla="*/ 197054 w 326253"/>
                <a:gd name="connsiteY12" fmla="*/ 192342 h 331788"/>
                <a:gd name="connsiteX13" fmla="*/ 217726 w 326253"/>
                <a:gd name="connsiteY13" fmla="*/ 171683 h 331788"/>
                <a:gd name="connsiteX14" fmla="*/ 230646 w 326253"/>
                <a:gd name="connsiteY14" fmla="*/ 183304 h 331788"/>
                <a:gd name="connsiteX15" fmla="*/ 261654 w 326253"/>
                <a:gd name="connsiteY15" fmla="*/ 196216 h 331788"/>
                <a:gd name="connsiteX16" fmla="*/ 308165 w 326253"/>
                <a:gd name="connsiteY16" fmla="*/ 255609 h 331788"/>
                <a:gd name="connsiteX17" fmla="*/ 324961 w 326253"/>
                <a:gd name="connsiteY17" fmla="*/ 295635 h 331788"/>
                <a:gd name="connsiteX18" fmla="*/ 326253 w 326253"/>
                <a:gd name="connsiteY18" fmla="*/ 304674 h 331788"/>
                <a:gd name="connsiteX19" fmla="*/ 321085 w 326253"/>
                <a:gd name="connsiteY19" fmla="*/ 331788 h 331788"/>
                <a:gd name="connsiteX20" fmla="*/ 271990 w 326253"/>
                <a:gd name="connsiteY20" fmla="*/ 331788 h 331788"/>
                <a:gd name="connsiteX21" fmla="*/ 279742 w 326253"/>
                <a:gd name="connsiteY21" fmla="*/ 304674 h 331788"/>
                <a:gd name="connsiteX22" fmla="*/ 268114 w 326253"/>
                <a:gd name="connsiteY22" fmla="*/ 278850 h 331788"/>
                <a:gd name="connsiteX23" fmla="*/ 268114 w 326253"/>
                <a:gd name="connsiteY23" fmla="*/ 331788 h 331788"/>
                <a:gd name="connsiteX24" fmla="*/ 122119 w 326253"/>
                <a:gd name="connsiteY24" fmla="*/ 331788 h 331788"/>
                <a:gd name="connsiteX25" fmla="*/ 122119 w 326253"/>
                <a:gd name="connsiteY25" fmla="*/ 250445 h 331788"/>
                <a:gd name="connsiteX26" fmla="*/ 56227 w 326253"/>
                <a:gd name="connsiteY26" fmla="*/ 267230 h 331788"/>
                <a:gd name="connsiteX27" fmla="*/ 35555 w 326253"/>
                <a:gd name="connsiteY27" fmla="*/ 256900 h 331788"/>
                <a:gd name="connsiteX28" fmla="*/ 38139 w 326253"/>
                <a:gd name="connsiteY28" fmla="*/ 193633 h 331788"/>
                <a:gd name="connsiteX29" fmla="*/ 49767 w 326253"/>
                <a:gd name="connsiteY29" fmla="*/ 156189 h 331788"/>
                <a:gd name="connsiteX30" fmla="*/ 78191 w 326253"/>
                <a:gd name="connsiteY30" fmla="*/ 141987 h 331788"/>
                <a:gd name="connsiteX31" fmla="*/ 99575 w 326253"/>
                <a:gd name="connsiteY31" fmla="*/ 82184 h 331788"/>
                <a:gd name="connsiteX32" fmla="*/ 116954 w 326253"/>
                <a:gd name="connsiteY32" fmla="*/ 90732 h 331788"/>
                <a:gd name="connsiteX33" fmla="*/ 116954 w 326253"/>
                <a:gd name="connsiteY33" fmla="*/ 95617 h 331788"/>
                <a:gd name="connsiteX34" fmla="*/ 114281 w 326253"/>
                <a:gd name="connsiteY34" fmla="*/ 96838 h 331788"/>
                <a:gd name="connsiteX35" fmla="*/ 112944 w 326253"/>
                <a:gd name="connsiteY35" fmla="*/ 96838 h 331788"/>
                <a:gd name="connsiteX36" fmla="*/ 95565 w 326253"/>
                <a:gd name="connsiteY36" fmla="*/ 87069 h 331788"/>
                <a:gd name="connsiteX37" fmla="*/ 94228 w 326253"/>
                <a:gd name="connsiteY37" fmla="*/ 83405 h 331788"/>
                <a:gd name="connsiteX38" fmla="*/ 99575 w 326253"/>
                <a:gd name="connsiteY38" fmla="*/ 82184 h 331788"/>
                <a:gd name="connsiteX39" fmla="*/ 24452 w 326253"/>
                <a:gd name="connsiteY39" fmla="*/ 82184 h 331788"/>
                <a:gd name="connsiteX40" fmla="*/ 29391 w 326253"/>
                <a:gd name="connsiteY40" fmla="*/ 83405 h 331788"/>
                <a:gd name="connsiteX41" fmla="*/ 28157 w 326253"/>
                <a:gd name="connsiteY41" fmla="*/ 87069 h 331788"/>
                <a:gd name="connsiteX42" fmla="*/ 12105 w 326253"/>
                <a:gd name="connsiteY42" fmla="*/ 96838 h 331788"/>
                <a:gd name="connsiteX43" fmla="*/ 10870 w 326253"/>
                <a:gd name="connsiteY43" fmla="*/ 96838 h 331788"/>
                <a:gd name="connsiteX44" fmla="*/ 7166 w 326253"/>
                <a:gd name="connsiteY44" fmla="*/ 95617 h 331788"/>
                <a:gd name="connsiteX45" fmla="*/ 8400 w 326253"/>
                <a:gd name="connsiteY45" fmla="*/ 90732 h 331788"/>
                <a:gd name="connsiteX46" fmla="*/ 24452 w 326253"/>
                <a:gd name="connsiteY46" fmla="*/ 82184 h 331788"/>
                <a:gd name="connsiteX47" fmla="*/ 59100 w 326253"/>
                <a:gd name="connsiteY47" fmla="*/ 61913 h 331788"/>
                <a:gd name="connsiteX48" fmla="*/ 57739 w 326253"/>
                <a:gd name="connsiteY48" fmla="*/ 63274 h 331788"/>
                <a:gd name="connsiteX49" fmla="*/ 56378 w 326253"/>
                <a:gd name="connsiteY49" fmla="*/ 64635 h 331788"/>
                <a:gd name="connsiteX50" fmla="*/ 61821 w 326253"/>
                <a:gd name="connsiteY50" fmla="*/ 90488 h 331788"/>
                <a:gd name="connsiteX51" fmla="*/ 65903 w 326253"/>
                <a:gd name="connsiteY51" fmla="*/ 64635 h 331788"/>
                <a:gd name="connsiteX52" fmla="*/ 65903 w 326253"/>
                <a:gd name="connsiteY52" fmla="*/ 63274 h 331788"/>
                <a:gd name="connsiteX53" fmla="*/ 64543 w 326253"/>
                <a:gd name="connsiteY53" fmla="*/ 61913 h 331788"/>
                <a:gd name="connsiteX54" fmla="*/ 63182 w 326253"/>
                <a:gd name="connsiteY54" fmla="*/ 63274 h 331788"/>
                <a:gd name="connsiteX55" fmla="*/ 61821 w 326253"/>
                <a:gd name="connsiteY55" fmla="*/ 63274 h 331788"/>
                <a:gd name="connsiteX56" fmla="*/ 60460 w 326253"/>
                <a:gd name="connsiteY56" fmla="*/ 63274 h 331788"/>
                <a:gd name="connsiteX57" fmla="*/ 59100 w 326253"/>
                <a:gd name="connsiteY57" fmla="*/ 61913 h 331788"/>
                <a:gd name="connsiteX58" fmla="*/ 121089 w 326253"/>
                <a:gd name="connsiteY58" fmla="*/ 49213 h 331788"/>
                <a:gd name="connsiteX59" fmla="*/ 124944 w 326253"/>
                <a:gd name="connsiteY59" fmla="*/ 53381 h 331788"/>
                <a:gd name="connsiteX60" fmla="*/ 122374 w 326253"/>
                <a:gd name="connsiteY60" fmla="*/ 57548 h 331788"/>
                <a:gd name="connsiteX61" fmla="*/ 104382 w 326253"/>
                <a:gd name="connsiteY61" fmla="*/ 60326 h 331788"/>
                <a:gd name="connsiteX62" fmla="*/ 103097 w 326253"/>
                <a:gd name="connsiteY62" fmla="*/ 60326 h 331788"/>
                <a:gd name="connsiteX63" fmla="*/ 100526 w 326253"/>
                <a:gd name="connsiteY63" fmla="*/ 57548 h 331788"/>
                <a:gd name="connsiteX64" fmla="*/ 103097 w 326253"/>
                <a:gd name="connsiteY64" fmla="*/ 53381 h 331788"/>
                <a:gd name="connsiteX65" fmla="*/ 121089 w 326253"/>
                <a:gd name="connsiteY65" fmla="*/ 49213 h 331788"/>
                <a:gd name="connsiteX66" fmla="*/ 4308 w 326253"/>
                <a:gd name="connsiteY66" fmla="*/ 49213 h 331788"/>
                <a:gd name="connsiteX67" fmla="*/ 22088 w 326253"/>
                <a:gd name="connsiteY67" fmla="*/ 53381 h 331788"/>
                <a:gd name="connsiteX68" fmla="*/ 24628 w 326253"/>
                <a:gd name="connsiteY68" fmla="*/ 57548 h 331788"/>
                <a:gd name="connsiteX69" fmla="*/ 22088 w 326253"/>
                <a:gd name="connsiteY69" fmla="*/ 60326 h 331788"/>
                <a:gd name="connsiteX70" fmla="*/ 20818 w 326253"/>
                <a:gd name="connsiteY70" fmla="*/ 60326 h 331788"/>
                <a:gd name="connsiteX71" fmla="*/ 3038 w 326253"/>
                <a:gd name="connsiteY71" fmla="*/ 57548 h 331788"/>
                <a:gd name="connsiteX72" fmla="*/ 498 w 326253"/>
                <a:gd name="connsiteY72" fmla="*/ 53381 h 331788"/>
                <a:gd name="connsiteX73" fmla="*/ 4308 w 326253"/>
                <a:gd name="connsiteY73" fmla="*/ 49213 h 331788"/>
                <a:gd name="connsiteX74" fmla="*/ 62728 w 326253"/>
                <a:gd name="connsiteY74" fmla="*/ 41275 h 331788"/>
                <a:gd name="connsiteX75" fmla="*/ 40503 w 326253"/>
                <a:gd name="connsiteY75" fmla="*/ 60552 h 331788"/>
                <a:gd name="connsiteX76" fmla="*/ 47040 w 326253"/>
                <a:gd name="connsiteY76" fmla="*/ 78544 h 331788"/>
                <a:gd name="connsiteX77" fmla="*/ 54884 w 326253"/>
                <a:gd name="connsiteY77" fmla="*/ 95250 h 331788"/>
                <a:gd name="connsiteX78" fmla="*/ 58806 w 326253"/>
                <a:gd name="connsiteY78" fmla="*/ 95250 h 331788"/>
                <a:gd name="connsiteX79" fmla="*/ 53577 w 326253"/>
                <a:gd name="connsiteY79" fmla="*/ 65692 h 331788"/>
                <a:gd name="connsiteX80" fmla="*/ 54884 w 326253"/>
                <a:gd name="connsiteY80" fmla="*/ 60552 h 331788"/>
                <a:gd name="connsiteX81" fmla="*/ 60114 w 326253"/>
                <a:gd name="connsiteY81" fmla="*/ 59267 h 331788"/>
                <a:gd name="connsiteX82" fmla="*/ 62728 w 326253"/>
                <a:gd name="connsiteY82" fmla="*/ 59267 h 331788"/>
                <a:gd name="connsiteX83" fmla="*/ 65343 w 326253"/>
                <a:gd name="connsiteY83" fmla="*/ 59267 h 331788"/>
                <a:gd name="connsiteX84" fmla="*/ 70572 w 326253"/>
                <a:gd name="connsiteY84" fmla="*/ 60552 h 331788"/>
                <a:gd name="connsiteX85" fmla="*/ 71880 w 326253"/>
                <a:gd name="connsiteY85" fmla="*/ 65692 h 331788"/>
                <a:gd name="connsiteX86" fmla="*/ 66650 w 326253"/>
                <a:gd name="connsiteY86" fmla="*/ 95250 h 331788"/>
                <a:gd name="connsiteX87" fmla="*/ 69265 w 326253"/>
                <a:gd name="connsiteY87" fmla="*/ 95250 h 331788"/>
                <a:gd name="connsiteX88" fmla="*/ 77109 w 326253"/>
                <a:gd name="connsiteY88" fmla="*/ 78544 h 331788"/>
                <a:gd name="connsiteX89" fmla="*/ 84953 w 326253"/>
                <a:gd name="connsiteY89" fmla="*/ 60552 h 331788"/>
                <a:gd name="connsiteX90" fmla="*/ 62728 w 326253"/>
                <a:gd name="connsiteY90" fmla="*/ 41275 h 331788"/>
                <a:gd name="connsiteX91" fmla="*/ 62728 w 326253"/>
                <a:gd name="connsiteY91" fmla="*/ 33338 h 331788"/>
                <a:gd name="connsiteX92" fmla="*/ 91303 w 326253"/>
                <a:gd name="connsiteY92" fmla="*/ 60395 h 331788"/>
                <a:gd name="connsiteX93" fmla="*/ 83510 w 326253"/>
                <a:gd name="connsiteY93" fmla="*/ 82298 h 331788"/>
                <a:gd name="connsiteX94" fmla="*/ 77016 w 326253"/>
                <a:gd name="connsiteY94" fmla="*/ 99047 h 331788"/>
                <a:gd name="connsiteX95" fmla="*/ 75717 w 326253"/>
                <a:gd name="connsiteY95" fmla="*/ 111931 h 331788"/>
                <a:gd name="connsiteX96" fmla="*/ 73119 w 326253"/>
                <a:gd name="connsiteY96" fmla="*/ 115796 h 331788"/>
                <a:gd name="connsiteX97" fmla="*/ 70521 w 326253"/>
                <a:gd name="connsiteY97" fmla="*/ 115796 h 331788"/>
                <a:gd name="connsiteX98" fmla="*/ 62728 w 326253"/>
                <a:gd name="connsiteY98" fmla="*/ 122238 h 331788"/>
                <a:gd name="connsiteX99" fmla="*/ 54935 w 326253"/>
                <a:gd name="connsiteY99" fmla="*/ 115796 h 331788"/>
                <a:gd name="connsiteX100" fmla="*/ 52337 w 326253"/>
                <a:gd name="connsiteY100" fmla="*/ 115796 h 331788"/>
                <a:gd name="connsiteX101" fmla="*/ 48441 w 326253"/>
                <a:gd name="connsiteY101" fmla="*/ 111931 h 331788"/>
                <a:gd name="connsiteX102" fmla="*/ 48441 w 326253"/>
                <a:gd name="connsiteY102" fmla="*/ 99047 h 331788"/>
                <a:gd name="connsiteX103" fmla="*/ 41946 w 326253"/>
                <a:gd name="connsiteY103" fmla="*/ 82298 h 331788"/>
                <a:gd name="connsiteX104" fmla="*/ 34153 w 326253"/>
                <a:gd name="connsiteY104" fmla="*/ 60395 h 331788"/>
                <a:gd name="connsiteX105" fmla="*/ 62728 w 326253"/>
                <a:gd name="connsiteY105" fmla="*/ 33338 h 331788"/>
                <a:gd name="connsiteX106" fmla="*/ 195140 w 326253"/>
                <a:gd name="connsiteY106" fmla="*/ 26988 h 331788"/>
                <a:gd name="connsiteX107" fmla="*/ 254816 w 326253"/>
                <a:gd name="connsiteY107" fmla="*/ 86198 h 331788"/>
                <a:gd name="connsiteX108" fmla="*/ 195140 w 326253"/>
                <a:gd name="connsiteY108" fmla="*/ 169863 h 331788"/>
                <a:gd name="connsiteX109" fmla="*/ 134166 w 326253"/>
                <a:gd name="connsiteY109" fmla="*/ 86198 h 331788"/>
                <a:gd name="connsiteX110" fmla="*/ 195140 w 326253"/>
                <a:gd name="connsiteY110" fmla="*/ 26988 h 331788"/>
                <a:gd name="connsiteX111" fmla="*/ 103011 w 326253"/>
                <a:gd name="connsiteY111" fmla="*/ 14288 h 331788"/>
                <a:gd name="connsiteX112" fmla="*/ 104301 w 326253"/>
                <a:gd name="connsiteY112" fmla="*/ 19448 h 331788"/>
                <a:gd name="connsiteX113" fmla="*/ 91403 w 326253"/>
                <a:gd name="connsiteY113" fmla="*/ 33636 h 331788"/>
                <a:gd name="connsiteX114" fmla="*/ 88823 w 326253"/>
                <a:gd name="connsiteY114" fmla="*/ 34926 h 331788"/>
                <a:gd name="connsiteX115" fmla="*/ 87533 w 326253"/>
                <a:gd name="connsiteY115" fmla="*/ 34926 h 331788"/>
                <a:gd name="connsiteX116" fmla="*/ 86243 w 326253"/>
                <a:gd name="connsiteY116" fmla="*/ 29767 h 331788"/>
                <a:gd name="connsiteX117" fmla="*/ 99142 w 326253"/>
                <a:gd name="connsiteY117" fmla="*/ 15578 h 331788"/>
                <a:gd name="connsiteX118" fmla="*/ 103011 w 326253"/>
                <a:gd name="connsiteY118" fmla="*/ 14288 h 331788"/>
                <a:gd name="connsiteX119" fmla="*/ 21136 w 326253"/>
                <a:gd name="connsiteY119" fmla="*/ 14288 h 331788"/>
                <a:gd name="connsiteX120" fmla="*/ 26216 w 326253"/>
                <a:gd name="connsiteY120" fmla="*/ 15578 h 331788"/>
                <a:gd name="connsiteX121" fmla="*/ 37646 w 326253"/>
                <a:gd name="connsiteY121" fmla="*/ 29767 h 331788"/>
                <a:gd name="connsiteX122" fmla="*/ 37646 w 326253"/>
                <a:gd name="connsiteY122" fmla="*/ 34926 h 331788"/>
                <a:gd name="connsiteX123" fmla="*/ 35106 w 326253"/>
                <a:gd name="connsiteY123" fmla="*/ 34926 h 331788"/>
                <a:gd name="connsiteX124" fmla="*/ 32566 w 326253"/>
                <a:gd name="connsiteY124" fmla="*/ 33636 h 331788"/>
                <a:gd name="connsiteX125" fmla="*/ 21136 w 326253"/>
                <a:gd name="connsiteY125" fmla="*/ 19448 h 331788"/>
                <a:gd name="connsiteX126" fmla="*/ 19866 w 326253"/>
                <a:gd name="connsiteY126" fmla="*/ 16868 h 331788"/>
                <a:gd name="connsiteX127" fmla="*/ 21136 w 326253"/>
                <a:gd name="connsiteY127" fmla="*/ 14288 h 331788"/>
                <a:gd name="connsiteX128" fmla="*/ 61935 w 326253"/>
                <a:gd name="connsiteY128" fmla="*/ 0 h 331788"/>
                <a:gd name="connsiteX129" fmla="*/ 65904 w 326253"/>
                <a:gd name="connsiteY129" fmla="*/ 4048 h 331788"/>
                <a:gd name="connsiteX130" fmla="*/ 65904 w 326253"/>
                <a:gd name="connsiteY130" fmla="*/ 22940 h 331788"/>
                <a:gd name="connsiteX131" fmla="*/ 61935 w 326253"/>
                <a:gd name="connsiteY131" fmla="*/ 26988 h 331788"/>
                <a:gd name="connsiteX132" fmla="*/ 59289 w 326253"/>
                <a:gd name="connsiteY132" fmla="*/ 25639 h 331788"/>
                <a:gd name="connsiteX133" fmla="*/ 57966 w 326253"/>
                <a:gd name="connsiteY133" fmla="*/ 22940 h 331788"/>
                <a:gd name="connsiteX134" fmla="*/ 57966 w 326253"/>
                <a:gd name="connsiteY134" fmla="*/ 4048 h 331788"/>
                <a:gd name="connsiteX135" fmla="*/ 61935 w 326253"/>
                <a:gd name="connsiteY135" fmla="*/ 0 h 33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</a:cxnLst>
              <a:rect l="l" t="t" r="r" b="b"/>
              <a:pathLst>
                <a:path w="326253" h="331788">
                  <a:moveTo>
                    <a:pt x="78191" y="141987"/>
                  </a:moveTo>
                  <a:cubicBezTo>
                    <a:pt x="91111" y="145860"/>
                    <a:pt x="97571" y="158772"/>
                    <a:pt x="93695" y="171683"/>
                  </a:cubicBezTo>
                  <a:cubicBezTo>
                    <a:pt x="88527" y="187177"/>
                    <a:pt x="83359" y="202671"/>
                    <a:pt x="80775" y="215583"/>
                  </a:cubicBezTo>
                  <a:cubicBezTo>
                    <a:pt x="101447" y="209127"/>
                    <a:pt x="159586" y="183304"/>
                    <a:pt x="159586" y="183304"/>
                  </a:cubicBezTo>
                  <a:cubicBezTo>
                    <a:pt x="159586" y="183304"/>
                    <a:pt x="159586" y="183304"/>
                    <a:pt x="172506" y="171683"/>
                  </a:cubicBezTo>
                  <a:cubicBezTo>
                    <a:pt x="172506" y="171683"/>
                    <a:pt x="172506" y="171683"/>
                    <a:pt x="194470" y="192342"/>
                  </a:cubicBezTo>
                  <a:cubicBezTo>
                    <a:pt x="194470" y="192342"/>
                    <a:pt x="194470" y="192342"/>
                    <a:pt x="181550" y="285306"/>
                  </a:cubicBezTo>
                  <a:cubicBezTo>
                    <a:pt x="181550" y="285306"/>
                    <a:pt x="181550" y="285306"/>
                    <a:pt x="181550" y="286597"/>
                  </a:cubicBezTo>
                  <a:cubicBezTo>
                    <a:pt x="181550" y="286597"/>
                    <a:pt x="181550" y="286597"/>
                    <a:pt x="194470" y="304674"/>
                  </a:cubicBezTo>
                  <a:cubicBezTo>
                    <a:pt x="194470" y="304674"/>
                    <a:pt x="194470" y="304674"/>
                    <a:pt x="195762" y="304674"/>
                  </a:cubicBezTo>
                  <a:cubicBezTo>
                    <a:pt x="195762" y="304674"/>
                    <a:pt x="195762" y="304674"/>
                    <a:pt x="209974" y="286597"/>
                  </a:cubicBezTo>
                  <a:cubicBezTo>
                    <a:pt x="209974" y="285306"/>
                    <a:pt x="209974" y="285306"/>
                    <a:pt x="209974" y="285306"/>
                  </a:cubicBezTo>
                  <a:cubicBezTo>
                    <a:pt x="209974" y="285306"/>
                    <a:pt x="209974" y="285306"/>
                    <a:pt x="197054" y="192342"/>
                  </a:cubicBezTo>
                  <a:cubicBezTo>
                    <a:pt x="197054" y="192342"/>
                    <a:pt x="197054" y="192342"/>
                    <a:pt x="217726" y="171683"/>
                  </a:cubicBezTo>
                  <a:cubicBezTo>
                    <a:pt x="217726" y="171683"/>
                    <a:pt x="217726" y="171683"/>
                    <a:pt x="230646" y="183304"/>
                  </a:cubicBezTo>
                  <a:cubicBezTo>
                    <a:pt x="230646" y="183304"/>
                    <a:pt x="261654" y="196216"/>
                    <a:pt x="261654" y="196216"/>
                  </a:cubicBezTo>
                  <a:cubicBezTo>
                    <a:pt x="278450" y="205254"/>
                    <a:pt x="293953" y="223330"/>
                    <a:pt x="308165" y="255609"/>
                  </a:cubicBezTo>
                  <a:cubicBezTo>
                    <a:pt x="318501" y="276268"/>
                    <a:pt x="324961" y="294344"/>
                    <a:pt x="324961" y="295635"/>
                  </a:cubicBezTo>
                  <a:cubicBezTo>
                    <a:pt x="326253" y="298218"/>
                    <a:pt x="326253" y="300800"/>
                    <a:pt x="326253" y="304674"/>
                  </a:cubicBezTo>
                  <a:cubicBezTo>
                    <a:pt x="326253" y="305965"/>
                    <a:pt x="324961" y="316294"/>
                    <a:pt x="321085" y="331788"/>
                  </a:cubicBezTo>
                  <a:cubicBezTo>
                    <a:pt x="321085" y="331788"/>
                    <a:pt x="321085" y="331788"/>
                    <a:pt x="271990" y="331788"/>
                  </a:cubicBezTo>
                  <a:cubicBezTo>
                    <a:pt x="275866" y="318876"/>
                    <a:pt x="278450" y="309838"/>
                    <a:pt x="279742" y="304674"/>
                  </a:cubicBezTo>
                  <a:cubicBezTo>
                    <a:pt x="277158" y="299509"/>
                    <a:pt x="273282" y="289180"/>
                    <a:pt x="268114" y="278850"/>
                  </a:cubicBezTo>
                  <a:cubicBezTo>
                    <a:pt x="268114" y="278850"/>
                    <a:pt x="268114" y="278850"/>
                    <a:pt x="268114" y="331788"/>
                  </a:cubicBezTo>
                  <a:cubicBezTo>
                    <a:pt x="268114" y="331788"/>
                    <a:pt x="268114" y="331788"/>
                    <a:pt x="122119" y="331788"/>
                  </a:cubicBezTo>
                  <a:cubicBezTo>
                    <a:pt x="122119" y="331788"/>
                    <a:pt x="122119" y="331788"/>
                    <a:pt x="122119" y="250445"/>
                  </a:cubicBezTo>
                  <a:cubicBezTo>
                    <a:pt x="94987" y="260774"/>
                    <a:pt x="70439" y="267230"/>
                    <a:pt x="56227" y="267230"/>
                  </a:cubicBezTo>
                  <a:cubicBezTo>
                    <a:pt x="48475" y="267230"/>
                    <a:pt x="40723" y="263356"/>
                    <a:pt x="35555" y="256900"/>
                  </a:cubicBezTo>
                  <a:cubicBezTo>
                    <a:pt x="27803" y="245280"/>
                    <a:pt x="27803" y="229786"/>
                    <a:pt x="38139" y="193633"/>
                  </a:cubicBezTo>
                  <a:cubicBezTo>
                    <a:pt x="43307" y="175557"/>
                    <a:pt x="48475" y="157481"/>
                    <a:pt x="49767" y="156189"/>
                  </a:cubicBezTo>
                  <a:cubicBezTo>
                    <a:pt x="53643" y="144569"/>
                    <a:pt x="66563" y="138113"/>
                    <a:pt x="78191" y="141987"/>
                  </a:cubicBezTo>
                  <a:close/>
                  <a:moveTo>
                    <a:pt x="99575" y="82184"/>
                  </a:moveTo>
                  <a:lnTo>
                    <a:pt x="116954" y="90732"/>
                  </a:lnTo>
                  <a:cubicBezTo>
                    <a:pt x="118291" y="91954"/>
                    <a:pt x="118291" y="93175"/>
                    <a:pt x="116954" y="95617"/>
                  </a:cubicBezTo>
                  <a:cubicBezTo>
                    <a:pt x="116954" y="96838"/>
                    <a:pt x="115618" y="96838"/>
                    <a:pt x="114281" y="96838"/>
                  </a:cubicBezTo>
                  <a:cubicBezTo>
                    <a:pt x="114281" y="96838"/>
                    <a:pt x="112944" y="96838"/>
                    <a:pt x="112944" y="96838"/>
                  </a:cubicBezTo>
                  <a:cubicBezTo>
                    <a:pt x="112944" y="96838"/>
                    <a:pt x="112944" y="96838"/>
                    <a:pt x="95565" y="87069"/>
                  </a:cubicBezTo>
                  <a:cubicBezTo>
                    <a:pt x="94228" y="87069"/>
                    <a:pt x="92891" y="84627"/>
                    <a:pt x="94228" y="83405"/>
                  </a:cubicBezTo>
                  <a:cubicBezTo>
                    <a:pt x="95565" y="80963"/>
                    <a:pt x="96902" y="80963"/>
                    <a:pt x="99575" y="82184"/>
                  </a:cubicBezTo>
                  <a:close/>
                  <a:moveTo>
                    <a:pt x="24452" y="82184"/>
                  </a:moveTo>
                  <a:cubicBezTo>
                    <a:pt x="25687" y="80963"/>
                    <a:pt x="28157" y="80963"/>
                    <a:pt x="29391" y="83405"/>
                  </a:cubicBezTo>
                  <a:cubicBezTo>
                    <a:pt x="29391" y="84627"/>
                    <a:pt x="29391" y="87069"/>
                    <a:pt x="28157" y="87069"/>
                  </a:cubicBezTo>
                  <a:cubicBezTo>
                    <a:pt x="28157" y="87069"/>
                    <a:pt x="28157" y="87069"/>
                    <a:pt x="12105" y="96838"/>
                  </a:cubicBezTo>
                  <a:cubicBezTo>
                    <a:pt x="12105" y="96838"/>
                    <a:pt x="10870" y="96838"/>
                    <a:pt x="10870" y="96838"/>
                  </a:cubicBezTo>
                  <a:cubicBezTo>
                    <a:pt x="9635" y="96838"/>
                    <a:pt x="8400" y="96838"/>
                    <a:pt x="7166" y="95617"/>
                  </a:cubicBezTo>
                  <a:cubicBezTo>
                    <a:pt x="7166" y="93175"/>
                    <a:pt x="7166" y="91954"/>
                    <a:pt x="8400" y="90732"/>
                  </a:cubicBezTo>
                  <a:cubicBezTo>
                    <a:pt x="8400" y="90732"/>
                    <a:pt x="8400" y="90732"/>
                    <a:pt x="24452" y="82184"/>
                  </a:cubicBezTo>
                  <a:close/>
                  <a:moveTo>
                    <a:pt x="59100" y="61913"/>
                  </a:moveTo>
                  <a:cubicBezTo>
                    <a:pt x="59100" y="61913"/>
                    <a:pt x="57739" y="61913"/>
                    <a:pt x="57739" y="63274"/>
                  </a:cubicBezTo>
                  <a:cubicBezTo>
                    <a:pt x="57739" y="63274"/>
                    <a:pt x="56378" y="63274"/>
                    <a:pt x="56378" y="64635"/>
                  </a:cubicBezTo>
                  <a:cubicBezTo>
                    <a:pt x="56378" y="64635"/>
                    <a:pt x="56378" y="64635"/>
                    <a:pt x="61821" y="90488"/>
                  </a:cubicBezTo>
                  <a:lnTo>
                    <a:pt x="65903" y="64635"/>
                  </a:lnTo>
                  <a:cubicBezTo>
                    <a:pt x="65903" y="63274"/>
                    <a:pt x="65903" y="63274"/>
                    <a:pt x="65903" y="63274"/>
                  </a:cubicBezTo>
                  <a:cubicBezTo>
                    <a:pt x="65903" y="61913"/>
                    <a:pt x="64543" y="61913"/>
                    <a:pt x="64543" y="61913"/>
                  </a:cubicBezTo>
                  <a:cubicBezTo>
                    <a:pt x="64543" y="61913"/>
                    <a:pt x="63182" y="61913"/>
                    <a:pt x="63182" y="63274"/>
                  </a:cubicBezTo>
                  <a:cubicBezTo>
                    <a:pt x="63182" y="63274"/>
                    <a:pt x="61821" y="63274"/>
                    <a:pt x="61821" y="63274"/>
                  </a:cubicBezTo>
                  <a:cubicBezTo>
                    <a:pt x="60460" y="63274"/>
                    <a:pt x="60460" y="63274"/>
                    <a:pt x="60460" y="63274"/>
                  </a:cubicBezTo>
                  <a:cubicBezTo>
                    <a:pt x="59100" y="61913"/>
                    <a:pt x="59100" y="61913"/>
                    <a:pt x="59100" y="61913"/>
                  </a:cubicBezTo>
                  <a:close/>
                  <a:moveTo>
                    <a:pt x="121089" y="49213"/>
                  </a:moveTo>
                  <a:cubicBezTo>
                    <a:pt x="123659" y="49213"/>
                    <a:pt x="124944" y="50602"/>
                    <a:pt x="124944" y="53381"/>
                  </a:cubicBezTo>
                  <a:cubicBezTo>
                    <a:pt x="126229" y="54770"/>
                    <a:pt x="124944" y="56159"/>
                    <a:pt x="122374" y="57548"/>
                  </a:cubicBezTo>
                  <a:cubicBezTo>
                    <a:pt x="122374" y="57548"/>
                    <a:pt x="122374" y="57548"/>
                    <a:pt x="104382" y="60326"/>
                  </a:cubicBezTo>
                  <a:cubicBezTo>
                    <a:pt x="103097" y="60326"/>
                    <a:pt x="103097" y="60326"/>
                    <a:pt x="103097" y="60326"/>
                  </a:cubicBezTo>
                  <a:cubicBezTo>
                    <a:pt x="101812" y="60326"/>
                    <a:pt x="100526" y="58937"/>
                    <a:pt x="100526" y="57548"/>
                  </a:cubicBezTo>
                  <a:cubicBezTo>
                    <a:pt x="99241" y="56159"/>
                    <a:pt x="100526" y="53381"/>
                    <a:pt x="103097" y="53381"/>
                  </a:cubicBezTo>
                  <a:cubicBezTo>
                    <a:pt x="103097" y="53381"/>
                    <a:pt x="103097" y="53381"/>
                    <a:pt x="121089" y="49213"/>
                  </a:cubicBezTo>
                  <a:close/>
                  <a:moveTo>
                    <a:pt x="4308" y="49213"/>
                  </a:moveTo>
                  <a:cubicBezTo>
                    <a:pt x="4308" y="49213"/>
                    <a:pt x="4308" y="49213"/>
                    <a:pt x="22088" y="53381"/>
                  </a:cubicBezTo>
                  <a:cubicBezTo>
                    <a:pt x="24628" y="53381"/>
                    <a:pt x="24628" y="56159"/>
                    <a:pt x="24628" y="57548"/>
                  </a:cubicBezTo>
                  <a:cubicBezTo>
                    <a:pt x="24628" y="58937"/>
                    <a:pt x="23358" y="60326"/>
                    <a:pt x="22088" y="60326"/>
                  </a:cubicBezTo>
                  <a:cubicBezTo>
                    <a:pt x="20818" y="60326"/>
                    <a:pt x="20818" y="60326"/>
                    <a:pt x="20818" y="60326"/>
                  </a:cubicBezTo>
                  <a:cubicBezTo>
                    <a:pt x="20818" y="60326"/>
                    <a:pt x="20818" y="60326"/>
                    <a:pt x="3038" y="57548"/>
                  </a:cubicBezTo>
                  <a:cubicBezTo>
                    <a:pt x="498" y="56159"/>
                    <a:pt x="-772" y="54770"/>
                    <a:pt x="498" y="53381"/>
                  </a:cubicBezTo>
                  <a:cubicBezTo>
                    <a:pt x="498" y="50602"/>
                    <a:pt x="1768" y="49213"/>
                    <a:pt x="4308" y="49213"/>
                  </a:cubicBezTo>
                  <a:close/>
                  <a:moveTo>
                    <a:pt x="62728" y="41275"/>
                  </a:moveTo>
                  <a:cubicBezTo>
                    <a:pt x="50962" y="41275"/>
                    <a:pt x="40503" y="50271"/>
                    <a:pt x="40503" y="60552"/>
                  </a:cubicBezTo>
                  <a:cubicBezTo>
                    <a:pt x="40503" y="69548"/>
                    <a:pt x="44425" y="73403"/>
                    <a:pt x="47040" y="78544"/>
                  </a:cubicBezTo>
                  <a:cubicBezTo>
                    <a:pt x="50962" y="83684"/>
                    <a:pt x="54884" y="88825"/>
                    <a:pt x="54884" y="95250"/>
                  </a:cubicBezTo>
                  <a:cubicBezTo>
                    <a:pt x="54884" y="95250"/>
                    <a:pt x="54884" y="95250"/>
                    <a:pt x="58806" y="95250"/>
                  </a:cubicBezTo>
                  <a:cubicBezTo>
                    <a:pt x="58806" y="95250"/>
                    <a:pt x="58806" y="95250"/>
                    <a:pt x="53577" y="65692"/>
                  </a:cubicBezTo>
                  <a:cubicBezTo>
                    <a:pt x="53577" y="64407"/>
                    <a:pt x="53577" y="61837"/>
                    <a:pt x="54884" y="60552"/>
                  </a:cubicBezTo>
                  <a:cubicBezTo>
                    <a:pt x="56191" y="59267"/>
                    <a:pt x="58806" y="59267"/>
                    <a:pt x="60114" y="59267"/>
                  </a:cubicBezTo>
                  <a:cubicBezTo>
                    <a:pt x="61421" y="59267"/>
                    <a:pt x="61421" y="59267"/>
                    <a:pt x="62728" y="59267"/>
                  </a:cubicBezTo>
                  <a:cubicBezTo>
                    <a:pt x="64036" y="59267"/>
                    <a:pt x="64036" y="59267"/>
                    <a:pt x="65343" y="59267"/>
                  </a:cubicBezTo>
                  <a:cubicBezTo>
                    <a:pt x="66650" y="59267"/>
                    <a:pt x="69265" y="59267"/>
                    <a:pt x="70572" y="60552"/>
                  </a:cubicBezTo>
                  <a:cubicBezTo>
                    <a:pt x="70572" y="61837"/>
                    <a:pt x="71880" y="64407"/>
                    <a:pt x="71880" y="65692"/>
                  </a:cubicBezTo>
                  <a:cubicBezTo>
                    <a:pt x="71880" y="65692"/>
                    <a:pt x="71880" y="65692"/>
                    <a:pt x="66650" y="95250"/>
                  </a:cubicBezTo>
                  <a:cubicBezTo>
                    <a:pt x="66650" y="95250"/>
                    <a:pt x="66650" y="95250"/>
                    <a:pt x="69265" y="95250"/>
                  </a:cubicBezTo>
                  <a:cubicBezTo>
                    <a:pt x="70572" y="88825"/>
                    <a:pt x="74494" y="83684"/>
                    <a:pt x="77109" y="78544"/>
                  </a:cubicBezTo>
                  <a:cubicBezTo>
                    <a:pt x="81031" y="73403"/>
                    <a:pt x="84953" y="69548"/>
                    <a:pt x="84953" y="60552"/>
                  </a:cubicBezTo>
                  <a:cubicBezTo>
                    <a:pt x="84953" y="50271"/>
                    <a:pt x="74494" y="41275"/>
                    <a:pt x="62728" y="41275"/>
                  </a:cubicBezTo>
                  <a:close/>
                  <a:moveTo>
                    <a:pt x="62728" y="33338"/>
                  </a:moveTo>
                  <a:cubicBezTo>
                    <a:pt x="78315" y="33338"/>
                    <a:pt x="91303" y="46222"/>
                    <a:pt x="91303" y="60395"/>
                  </a:cubicBezTo>
                  <a:cubicBezTo>
                    <a:pt x="91303" y="70702"/>
                    <a:pt x="87407" y="77144"/>
                    <a:pt x="83510" y="82298"/>
                  </a:cubicBezTo>
                  <a:cubicBezTo>
                    <a:pt x="79613" y="87451"/>
                    <a:pt x="77016" y="92605"/>
                    <a:pt x="77016" y="99047"/>
                  </a:cubicBezTo>
                  <a:cubicBezTo>
                    <a:pt x="77016" y="99047"/>
                    <a:pt x="77016" y="99047"/>
                    <a:pt x="75717" y="111931"/>
                  </a:cubicBezTo>
                  <a:cubicBezTo>
                    <a:pt x="75717" y="114508"/>
                    <a:pt x="74418" y="115796"/>
                    <a:pt x="73119" y="115796"/>
                  </a:cubicBezTo>
                  <a:cubicBezTo>
                    <a:pt x="73119" y="115796"/>
                    <a:pt x="73119" y="115796"/>
                    <a:pt x="70521" y="115796"/>
                  </a:cubicBezTo>
                  <a:cubicBezTo>
                    <a:pt x="69223" y="119661"/>
                    <a:pt x="66625" y="122238"/>
                    <a:pt x="62728" y="122238"/>
                  </a:cubicBezTo>
                  <a:cubicBezTo>
                    <a:pt x="58832" y="122238"/>
                    <a:pt x="54935" y="119661"/>
                    <a:pt x="54935" y="115796"/>
                  </a:cubicBezTo>
                  <a:cubicBezTo>
                    <a:pt x="54935" y="115796"/>
                    <a:pt x="54935" y="115796"/>
                    <a:pt x="52337" y="115796"/>
                  </a:cubicBezTo>
                  <a:cubicBezTo>
                    <a:pt x="51038" y="115796"/>
                    <a:pt x="48441" y="114508"/>
                    <a:pt x="48441" y="111931"/>
                  </a:cubicBezTo>
                  <a:cubicBezTo>
                    <a:pt x="48441" y="111931"/>
                    <a:pt x="48441" y="111931"/>
                    <a:pt x="48441" y="99047"/>
                  </a:cubicBezTo>
                  <a:cubicBezTo>
                    <a:pt x="48441" y="92605"/>
                    <a:pt x="44544" y="87451"/>
                    <a:pt x="41946" y="82298"/>
                  </a:cubicBezTo>
                  <a:cubicBezTo>
                    <a:pt x="38050" y="77144"/>
                    <a:pt x="34153" y="70702"/>
                    <a:pt x="34153" y="60395"/>
                  </a:cubicBezTo>
                  <a:cubicBezTo>
                    <a:pt x="34153" y="46222"/>
                    <a:pt x="47142" y="33338"/>
                    <a:pt x="62728" y="33338"/>
                  </a:cubicBezTo>
                  <a:close/>
                  <a:moveTo>
                    <a:pt x="195140" y="26988"/>
                  </a:moveTo>
                  <a:cubicBezTo>
                    <a:pt x="237951" y="26988"/>
                    <a:pt x="254816" y="48870"/>
                    <a:pt x="254816" y="86198"/>
                  </a:cubicBezTo>
                  <a:cubicBezTo>
                    <a:pt x="253519" y="138971"/>
                    <a:pt x="228870" y="169863"/>
                    <a:pt x="195140" y="169863"/>
                  </a:cubicBezTo>
                  <a:cubicBezTo>
                    <a:pt x="160112" y="169863"/>
                    <a:pt x="135464" y="138971"/>
                    <a:pt x="134166" y="86198"/>
                  </a:cubicBezTo>
                  <a:cubicBezTo>
                    <a:pt x="134166" y="48870"/>
                    <a:pt x="152329" y="26988"/>
                    <a:pt x="195140" y="26988"/>
                  </a:cubicBezTo>
                  <a:close/>
                  <a:moveTo>
                    <a:pt x="103011" y="14288"/>
                  </a:moveTo>
                  <a:cubicBezTo>
                    <a:pt x="105591" y="15578"/>
                    <a:pt x="105591" y="18158"/>
                    <a:pt x="104301" y="19448"/>
                  </a:cubicBezTo>
                  <a:cubicBezTo>
                    <a:pt x="104301" y="19448"/>
                    <a:pt x="104301" y="19448"/>
                    <a:pt x="91403" y="33636"/>
                  </a:cubicBezTo>
                  <a:cubicBezTo>
                    <a:pt x="91403" y="34926"/>
                    <a:pt x="90113" y="34926"/>
                    <a:pt x="88823" y="34926"/>
                  </a:cubicBezTo>
                  <a:cubicBezTo>
                    <a:pt x="88823" y="34926"/>
                    <a:pt x="87533" y="34926"/>
                    <a:pt x="87533" y="34926"/>
                  </a:cubicBezTo>
                  <a:cubicBezTo>
                    <a:pt x="86243" y="33636"/>
                    <a:pt x="84953" y="31057"/>
                    <a:pt x="86243" y="29767"/>
                  </a:cubicBezTo>
                  <a:cubicBezTo>
                    <a:pt x="86243" y="29767"/>
                    <a:pt x="86243" y="29767"/>
                    <a:pt x="99142" y="15578"/>
                  </a:cubicBezTo>
                  <a:cubicBezTo>
                    <a:pt x="100432" y="14288"/>
                    <a:pt x="101722" y="14288"/>
                    <a:pt x="103011" y="14288"/>
                  </a:cubicBezTo>
                  <a:close/>
                  <a:moveTo>
                    <a:pt x="21136" y="14288"/>
                  </a:moveTo>
                  <a:cubicBezTo>
                    <a:pt x="22406" y="14288"/>
                    <a:pt x="24946" y="14288"/>
                    <a:pt x="26216" y="15578"/>
                  </a:cubicBezTo>
                  <a:cubicBezTo>
                    <a:pt x="26216" y="15578"/>
                    <a:pt x="26216" y="15578"/>
                    <a:pt x="37646" y="29767"/>
                  </a:cubicBezTo>
                  <a:cubicBezTo>
                    <a:pt x="38916" y="31057"/>
                    <a:pt x="38916" y="33636"/>
                    <a:pt x="37646" y="34926"/>
                  </a:cubicBezTo>
                  <a:cubicBezTo>
                    <a:pt x="37646" y="34926"/>
                    <a:pt x="36376" y="34926"/>
                    <a:pt x="35106" y="34926"/>
                  </a:cubicBezTo>
                  <a:cubicBezTo>
                    <a:pt x="35106" y="34926"/>
                    <a:pt x="33836" y="34926"/>
                    <a:pt x="32566" y="33636"/>
                  </a:cubicBezTo>
                  <a:lnTo>
                    <a:pt x="21136" y="19448"/>
                  </a:lnTo>
                  <a:cubicBezTo>
                    <a:pt x="21136" y="19448"/>
                    <a:pt x="19866" y="18158"/>
                    <a:pt x="19866" y="16868"/>
                  </a:cubicBezTo>
                  <a:cubicBezTo>
                    <a:pt x="19866" y="16868"/>
                    <a:pt x="21136" y="15578"/>
                    <a:pt x="21136" y="14288"/>
                  </a:cubicBezTo>
                  <a:close/>
                  <a:moveTo>
                    <a:pt x="61935" y="0"/>
                  </a:moveTo>
                  <a:cubicBezTo>
                    <a:pt x="63258" y="0"/>
                    <a:pt x="65904" y="1349"/>
                    <a:pt x="65904" y="4048"/>
                  </a:cubicBezTo>
                  <a:cubicBezTo>
                    <a:pt x="65904" y="4048"/>
                    <a:pt x="65904" y="4048"/>
                    <a:pt x="65904" y="22940"/>
                  </a:cubicBezTo>
                  <a:cubicBezTo>
                    <a:pt x="65904" y="25639"/>
                    <a:pt x="63258" y="26988"/>
                    <a:pt x="61935" y="26988"/>
                  </a:cubicBezTo>
                  <a:cubicBezTo>
                    <a:pt x="60612" y="26988"/>
                    <a:pt x="60612" y="26988"/>
                    <a:pt x="59289" y="25639"/>
                  </a:cubicBezTo>
                  <a:cubicBezTo>
                    <a:pt x="59289" y="25639"/>
                    <a:pt x="57966" y="24289"/>
                    <a:pt x="57966" y="22940"/>
                  </a:cubicBezTo>
                  <a:cubicBezTo>
                    <a:pt x="57966" y="22940"/>
                    <a:pt x="57966" y="22940"/>
                    <a:pt x="57966" y="4048"/>
                  </a:cubicBezTo>
                  <a:cubicBezTo>
                    <a:pt x="57966" y="1349"/>
                    <a:pt x="59289" y="0"/>
                    <a:pt x="6193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350">
                <a:cs typeface="+mn-ea"/>
                <a:sym typeface="+mn-lt"/>
              </a:endParaRPr>
            </a:p>
          </p:txBody>
        </p:sp>
      </p:grpSp>
      <p:sp>
        <p:nvSpPr>
          <p:cNvPr id="30" name="文本框 29"/>
          <p:cNvSpPr txBox="1"/>
          <p:nvPr/>
        </p:nvSpPr>
        <p:spPr>
          <a:xfrm>
            <a:off x="381000" y="380604"/>
            <a:ext cx="411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kern="0" dirty="0">
                <a:solidFill>
                  <a:srgbClr val="C00000"/>
                </a:solidFill>
              </a:rPr>
              <a:t>枚举</a:t>
            </a:r>
            <a:r>
              <a:rPr lang="zh-CN" altLang="en-US" sz="2400" b="1" kern="0" dirty="0" smtClean="0">
                <a:solidFill>
                  <a:srgbClr val="C00000"/>
                </a:solidFill>
              </a:rPr>
              <a:t>算法优化策略</a:t>
            </a:r>
            <a:endParaRPr lang="zh-CN" altLang="en-US" sz="2400" b="1" kern="0" dirty="0">
              <a:solidFill>
                <a:srgbClr val="C00000"/>
              </a:solidFill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7208866" y="1575954"/>
            <a:ext cx="1401734" cy="2214995"/>
            <a:chOff x="6490395" y="1271154"/>
            <a:chExt cx="1401734" cy="2214995"/>
          </a:xfrm>
        </p:grpSpPr>
        <p:grpSp>
          <p:nvGrpSpPr>
            <p:cNvPr id="24" name="组合 23"/>
            <p:cNvGrpSpPr/>
            <p:nvPr/>
          </p:nvGrpSpPr>
          <p:grpSpPr>
            <a:xfrm>
              <a:off x="6490395" y="1271154"/>
              <a:ext cx="1401734" cy="2214995"/>
              <a:chOff x="6276378" y="1892469"/>
              <a:chExt cx="2519464" cy="3793787"/>
            </a:xfrm>
          </p:grpSpPr>
          <p:sp>
            <p:nvSpPr>
              <p:cNvPr id="25" name="任意多边形: 形状 15"/>
              <p:cNvSpPr/>
              <p:nvPr/>
            </p:nvSpPr>
            <p:spPr>
              <a:xfrm>
                <a:off x="6276378" y="1892469"/>
                <a:ext cx="2519464" cy="1142561"/>
              </a:xfrm>
              <a:custGeom>
                <a:avLst/>
                <a:gdLst>
                  <a:gd name="connsiteX0" fmla="*/ 419919 w 2519464"/>
                  <a:gd name="connsiteY0" fmla="*/ 0 h 1142561"/>
                  <a:gd name="connsiteX1" fmla="*/ 2099545 w 2519464"/>
                  <a:gd name="connsiteY1" fmla="*/ 0 h 1142561"/>
                  <a:gd name="connsiteX2" fmla="*/ 2519464 w 2519464"/>
                  <a:gd name="connsiteY2" fmla="*/ 419919 h 1142561"/>
                  <a:gd name="connsiteX3" fmla="*/ 2519464 w 2519464"/>
                  <a:gd name="connsiteY3" fmla="*/ 1142561 h 1142561"/>
                  <a:gd name="connsiteX4" fmla="*/ 0 w 2519464"/>
                  <a:gd name="connsiteY4" fmla="*/ 1142561 h 1142561"/>
                  <a:gd name="connsiteX5" fmla="*/ 0 w 2519464"/>
                  <a:gd name="connsiteY5" fmla="*/ 419919 h 1142561"/>
                  <a:gd name="connsiteX6" fmla="*/ 419919 w 2519464"/>
                  <a:gd name="connsiteY6" fmla="*/ 0 h 11425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519464" h="1142561">
                    <a:moveTo>
                      <a:pt x="419919" y="0"/>
                    </a:moveTo>
                    <a:lnTo>
                      <a:pt x="2099545" y="0"/>
                    </a:lnTo>
                    <a:cubicBezTo>
                      <a:pt x="2331460" y="0"/>
                      <a:pt x="2519464" y="188004"/>
                      <a:pt x="2519464" y="419919"/>
                    </a:cubicBezTo>
                    <a:lnTo>
                      <a:pt x="2519464" y="1142561"/>
                    </a:lnTo>
                    <a:lnTo>
                      <a:pt x="0" y="1142561"/>
                    </a:lnTo>
                    <a:lnTo>
                      <a:pt x="0" y="419919"/>
                    </a:lnTo>
                    <a:cubicBezTo>
                      <a:pt x="0" y="188004"/>
                      <a:pt x="188004" y="0"/>
                      <a:pt x="41991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 sz="1350">
                  <a:cs typeface="+mn-ea"/>
                  <a:sym typeface="+mn-lt"/>
                </a:endParaRPr>
              </a:p>
            </p:txBody>
          </p:sp>
          <p:sp>
            <p:nvSpPr>
              <p:cNvPr id="27" name="矩形: 圆角 3"/>
              <p:cNvSpPr/>
              <p:nvPr/>
            </p:nvSpPr>
            <p:spPr>
              <a:xfrm>
                <a:off x="6276378" y="1892469"/>
                <a:ext cx="2519464" cy="3793787"/>
              </a:xfrm>
              <a:prstGeom prst="roundRect">
                <a:avLst/>
              </a:prstGeom>
              <a:noFill/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 sz="1350">
                  <a:cs typeface="+mn-ea"/>
                  <a:sym typeface="+mn-lt"/>
                </a:endParaRPr>
              </a:p>
            </p:txBody>
          </p:sp>
          <p:sp>
            <p:nvSpPr>
              <p:cNvPr id="28" name="矩形 27"/>
              <p:cNvSpPr/>
              <p:nvPr/>
            </p:nvSpPr>
            <p:spPr>
              <a:xfrm>
                <a:off x="6589675" y="3224168"/>
                <a:ext cx="1892869" cy="1634674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 defTabSz="685800">
                  <a:lnSpc>
                    <a:spcPct val="120000"/>
                  </a:lnSpc>
                </a:pPr>
                <a:r>
                  <a:rPr lang="zh-CN" altLang="en-US" sz="2800" b="1" dirty="0" smtClean="0">
                    <a:latin typeface="黑体" panose="02010609060101010101" pitchFamily="49" charset="-122"/>
                    <a:ea typeface="黑体" panose="02010609060101010101" pitchFamily="49" charset="-122"/>
                    <a:sym typeface="+mn-lt"/>
                  </a:rPr>
                  <a:t>其他策略</a:t>
                </a:r>
                <a:endParaRPr lang="zh-CN" altLang="en-US" sz="2800" b="1" dirty="0">
                  <a:latin typeface="黑体" panose="02010609060101010101" pitchFamily="49" charset="-122"/>
                  <a:ea typeface="黑体" panose="02010609060101010101" pitchFamily="49" charset="-122"/>
                  <a:sym typeface="+mn-lt"/>
                </a:endParaRPr>
              </a:p>
            </p:txBody>
          </p:sp>
        </p:grpSp>
        <p:grpSp>
          <p:nvGrpSpPr>
            <p:cNvPr id="32" name="组合 31"/>
            <p:cNvGrpSpPr/>
            <p:nvPr/>
          </p:nvGrpSpPr>
          <p:grpSpPr>
            <a:xfrm>
              <a:off x="6933109" y="1324799"/>
              <a:ext cx="516305" cy="524247"/>
              <a:chOff x="625183" y="2955440"/>
              <a:chExt cx="908447" cy="907256"/>
            </a:xfrm>
          </p:grpSpPr>
          <p:sp>
            <p:nvSpPr>
              <p:cNvPr id="33" name="矩形 32"/>
              <p:cNvSpPr/>
              <p:nvPr/>
            </p:nvSpPr>
            <p:spPr bwMode="auto">
              <a:xfrm>
                <a:off x="625183" y="2955440"/>
                <a:ext cx="908447" cy="90725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015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grpSp>
            <p:nvGrpSpPr>
              <p:cNvPr id="38" name="组合 11"/>
              <p:cNvGrpSpPr/>
              <p:nvPr/>
            </p:nvGrpSpPr>
            <p:grpSpPr bwMode="auto">
              <a:xfrm>
                <a:off x="773811" y="3101459"/>
                <a:ext cx="611190" cy="615217"/>
                <a:chOff x="1876426" y="3554414"/>
                <a:chExt cx="211137" cy="260350"/>
              </a:xfrm>
            </p:grpSpPr>
            <p:sp>
              <p:nvSpPr>
                <p:cNvPr id="43" name="Freeform 174"/>
                <p:cNvSpPr/>
                <p:nvPr/>
              </p:nvSpPr>
              <p:spPr bwMode="auto">
                <a:xfrm>
                  <a:off x="1876167" y="3655723"/>
                  <a:ext cx="43241" cy="136308"/>
                </a:xfrm>
                <a:custGeom>
                  <a:avLst/>
                  <a:gdLst>
                    <a:gd name="T0" fmla="*/ 38 w 47"/>
                    <a:gd name="T1" fmla="*/ 36 h 151"/>
                    <a:gd name="T2" fmla="*/ 46 w 47"/>
                    <a:gd name="T3" fmla="*/ 0 h 151"/>
                    <a:gd name="T4" fmla="*/ 17 w 47"/>
                    <a:gd name="T5" fmla="*/ 0 h 151"/>
                    <a:gd name="T6" fmla="*/ 0 w 47"/>
                    <a:gd name="T7" fmla="*/ 53 h 151"/>
                    <a:gd name="T8" fmla="*/ 0 w 47"/>
                    <a:gd name="T9" fmla="*/ 98 h 151"/>
                    <a:gd name="T10" fmla="*/ 17 w 47"/>
                    <a:gd name="T11" fmla="*/ 151 h 151"/>
                    <a:gd name="T12" fmla="*/ 47 w 47"/>
                    <a:gd name="T13" fmla="*/ 151 h 151"/>
                    <a:gd name="T14" fmla="*/ 38 w 47"/>
                    <a:gd name="T15" fmla="*/ 114 h 151"/>
                    <a:gd name="T16" fmla="*/ 38 w 47"/>
                    <a:gd name="T17" fmla="*/ 36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7" h="151">
                      <a:moveTo>
                        <a:pt x="38" y="36"/>
                      </a:moveTo>
                      <a:cubicBezTo>
                        <a:pt x="38" y="27"/>
                        <a:pt x="41" y="13"/>
                        <a:pt x="46" y="0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8" y="0"/>
                        <a:pt x="0" y="39"/>
                        <a:pt x="0" y="53"/>
                      </a:cubicBezTo>
                      <a:cubicBezTo>
                        <a:pt x="0" y="98"/>
                        <a:pt x="0" y="98"/>
                        <a:pt x="0" y="98"/>
                      </a:cubicBezTo>
                      <a:cubicBezTo>
                        <a:pt x="0" y="112"/>
                        <a:pt x="8" y="151"/>
                        <a:pt x="17" y="151"/>
                      </a:cubicBezTo>
                      <a:cubicBezTo>
                        <a:pt x="47" y="151"/>
                        <a:pt x="47" y="151"/>
                        <a:pt x="47" y="151"/>
                      </a:cubicBezTo>
                      <a:cubicBezTo>
                        <a:pt x="41" y="137"/>
                        <a:pt x="38" y="123"/>
                        <a:pt x="38" y="114"/>
                      </a:cubicBezTo>
                      <a:lnTo>
                        <a:pt x="38" y="36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lIns="51435" tIns="25718" rIns="51435" bIns="25718"/>
                <a:lstStyle/>
                <a:p>
                  <a:pPr>
                    <a:defRPr/>
                  </a:pPr>
                  <a:endParaRPr lang="zh-CN" altLang="en-US" sz="1015">
                    <a:solidFill>
                      <a:prstClr val="black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44" name="Freeform 175"/>
                <p:cNvSpPr/>
                <p:nvPr/>
              </p:nvSpPr>
              <p:spPr bwMode="auto">
                <a:xfrm>
                  <a:off x="1925815" y="3554695"/>
                  <a:ext cx="161754" cy="259788"/>
                </a:xfrm>
                <a:custGeom>
                  <a:avLst/>
                  <a:gdLst>
                    <a:gd name="T0" fmla="*/ 17 w 180"/>
                    <a:gd name="T1" fmla="*/ 100 h 289"/>
                    <a:gd name="T2" fmla="*/ 0 w 180"/>
                    <a:gd name="T3" fmla="*/ 149 h 289"/>
                    <a:gd name="T4" fmla="*/ 0 w 180"/>
                    <a:gd name="T5" fmla="*/ 227 h 289"/>
                    <a:gd name="T6" fmla="*/ 36 w 180"/>
                    <a:gd name="T7" fmla="*/ 289 h 289"/>
                    <a:gd name="T8" fmla="*/ 131 w 180"/>
                    <a:gd name="T9" fmla="*/ 289 h 289"/>
                    <a:gd name="T10" fmla="*/ 166 w 180"/>
                    <a:gd name="T11" fmla="*/ 255 h 289"/>
                    <a:gd name="T12" fmla="*/ 167 w 180"/>
                    <a:gd name="T13" fmla="*/ 253 h 289"/>
                    <a:gd name="T14" fmla="*/ 94 w 180"/>
                    <a:gd name="T15" fmla="*/ 253 h 289"/>
                    <a:gd name="T16" fmla="*/ 82 w 180"/>
                    <a:gd name="T17" fmla="*/ 241 h 289"/>
                    <a:gd name="T18" fmla="*/ 94 w 180"/>
                    <a:gd name="T19" fmla="*/ 230 h 289"/>
                    <a:gd name="T20" fmla="*/ 169 w 180"/>
                    <a:gd name="T21" fmla="*/ 230 h 289"/>
                    <a:gd name="T22" fmla="*/ 172 w 180"/>
                    <a:gd name="T23" fmla="*/ 199 h 289"/>
                    <a:gd name="T24" fmla="*/ 94 w 180"/>
                    <a:gd name="T25" fmla="*/ 199 h 289"/>
                    <a:gd name="T26" fmla="*/ 82 w 180"/>
                    <a:gd name="T27" fmla="*/ 188 h 289"/>
                    <a:gd name="T28" fmla="*/ 94 w 180"/>
                    <a:gd name="T29" fmla="*/ 177 h 289"/>
                    <a:gd name="T30" fmla="*/ 175 w 180"/>
                    <a:gd name="T31" fmla="*/ 177 h 289"/>
                    <a:gd name="T32" fmla="*/ 178 w 180"/>
                    <a:gd name="T33" fmla="*/ 146 h 289"/>
                    <a:gd name="T34" fmla="*/ 94 w 180"/>
                    <a:gd name="T35" fmla="*/ 146 h 289"/>
                    <a:gd name="T36" fmla="*/ 82 w 180"/>
                    <a:gd name="T37" fmla="*/ 135 h 289"/>
                    <a:gd name="T38" fmla="*/ 94 w 180"/>
                    <a:gd name="T39" fmla="*/ 124 h 289"/>
                    <a:gd name="T40" fmla="*/ 180 w 180"/>
                    <a:gd name="T41" fmla="*/ 124 h 289"/>
                    <a:gd name="T42" fmla="*/ 180 w 180"/>
                    <a:gd name="T43" fmla="*/ 121 h 289"/>
                    <a:gd name="T44" fmla="*/ 145 w 180"/>
                    <a:gd name="T45" fmla="*/ 87 h 289"/>
                    <a:gd name="T46" fmla="*/ 82 w 180"/>
                    <a:gd name="T47" fmla="*/ 87 h 289"/>
                    <a:gd name="T48" fmla="*/ 84 w 180"/>
                    <a:gd name="T49" fmla="*/ 71 h 289"/>
                    <a:gd name="T50" fmla="*/ 90 w 180"/>
                    <a:gd name="T51" fmla="*/ 38 h 289"/>
                    <a:gd name="T52" fmla="*/ 64 w 180"/>
                    <a:gd name="T53" fmla="*/ 2 h 289"/>
                    <a:gd name="T54" fmla="*/ 29 w 180"/>
                    <a:gd name="T55" fmla="*/ 28 h 289"/>
                    <a:gd name="T56" fmla="*/ 21 w 180"/>
                    <a:gd name="T57" fmla="*/ 74 h 289"/>
                    <a:gd name="T58" fmla="*/ 17 w 180"/>
                    <a:gd name="T59" fmla="*/ 100 h 2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180" h="289">
                      <a:moveTo>
                        <a:pt x="17" y="100"/>
                      </a:moveTo>
                      <a:cubicBezTo>
                        <a:pt x="7" y="114"/>
                        <a:pt x="0" y="137"/>
                        <a:pt x="0" y="149"/>
                      </a:cubicBezTo>
                      <a:cubicBezTo>
                        <a:pt x="0" y="227"/>
                        <a:pt x="0" y="227"/>
                        <a:pt x="0" y="227"/>
                      </a:cubicBezTo>
                      <a:cubicBezTo>
                        <a:pt x="0" y="246"/>
                        <a:pt x="16" y="289"/>
                        <a:pt x="36" y="289"/>
                      </a:cubicBezTo>
                      <a:cubicBezTo>
                        <a:pt x="131" y="289"/>
                        <a:pt x="131" y="289"/>
                        <a:pt x="131" y="289"/>
                      </a:cubicBezTo>
                      <a:cubicBezTo>
                        <a:pt x="150" y="289"/>
                        <a:pt x="166" y="274"/>
                        <a:pt x="166" y="255"/>
                      </a:cubicBezTo>
                      <a:cubicBezTo>
                        <a:pt x="167" y="253"/>
                        <a:pt x="167" y="253"/>
                        <a:pt x="167" y="253"/>
                      </a:cubicBezTo>
                      <a:cubicBezTo>
                        <a:pt x="94" y="253"/>
                        <a:pt x="94" y="253"/>
                        <a:pt x="94" y="253"/>
                      </a:cubicBezTo>
                      <a:cubicBezTo>
                        <a:pt x="87" y="253"/>
                        <a:pt x="82" y="248"/>
                        <a:pt x="82" y="241"/>
                      </a:cubicBezTo>
                      <a:cubicBezTo>
                        <a:pt x="82" y="235"/>
                        <a:pt x="87" y="230"/>
                        <a:pt x="94" y="230"/>
                      </a:cubicBezTo>
                      <a:cubicBezTo>
                        <a:pt x="169" y="230"/>
                        <a:pt x="169" y="230"/>
                        <a:pt x="169" y="230"/>
                      </a:cubicBezTo>
                      <a:cubicBezTo>
                        <a:pt x="172" y="199"/>
                        <a:pt x="172" y="199"/>
                        <a:pt x="172" y="199"/>
                      </a:cubicBezTo>
                      <a:cubicBezTo>
                        <a:pt x="94" y="199"/>
                        <a:pt x="94" y="199"/>
                        <a:pt x="94" y="199"/>
                      </a:cubicBezTo>
                      <a:cubicBezTo>
                        <a:pt x="87" y="199"/>
                        <a:pt x="82" y="194"/>
                        <a:pt x="82" y="188"/>
                      </a:cubicBezTo>
                      <a:cubicBezTo>
                        <a:pt x="82" y="182"/>
                        <a:pt x="87" y="177"/>
                        <a:pt x="94" y="177"/>
                      </a:cubicBezTo>
                      <a:cubicBezTo>
                        <a:pt x="175" y="177"/>
                        <a:pt x="175" y="177"/>
                        <a:pt x="175" y="177"/>
                      </a:cubicBezTo>
                      <a:cubicBezTo>
                        <a:pt x="178" y="146"/>
                        <a:pt x="178" y="146"/>
                        <a:pt x="178" y="146"/>
                      </a:cubicBezTo>
                      <a:cubicBezTo>
                        <a:pt x="94" y="146"/>
                        <a:pt x="94" y="146"/>
                        <a:pt x="94" y="146"/>
                      </a:cubicBezTo>
                      <a:cubicBezTo>
                        <a:pt x="87" y="146"/>
                        <a:pt x="82" y="141"/>
                        <a:pt x="82" y="135"/>
                      </a:cubicBezTo>
                      <a:cubicBezTo>
                        <a:pt x="82" y="129"/>
                        <a:pt x="87" y="124"/>
                        <a:pt x="94" y="124"/>
                      </a:cubicBezTo>
                      <a:cubicBezTo>
                        <a:pt x="180" y="124"/>
                        <a:pt x="180" y="124"/>
                        <a:pt x="180" y="124"/>
                      </a:cubicBezTo>
                      <a:cubicBezTo>
                        <a:pt x="180" y="121"/>
                        <a:pt x="180" y="121"/>
                        <a:pt x="180" y="121"/>
                      </a:cubicBezTo>
                      <a:cubicBezTo>
                        <a:pt x="180" y="102"/>
                        <a:pt x="164" y="87"/>
                        <a:pt x="145" y="87"/>
                      </a:cubicBezTo>
                      <a:cubicBezTo>
                        <a:pt x="82" y="87"/>
                        <a:pt x="82" y="87"/>
                        <a:pt x="82" y="87"/>
                      </a:cubicBezTo>
                      <a:cubicBezTo>
                        <a:pt x="84" y="71"/>
                        <a:pt x="84" y="71"/>
                        <a:pt x="84" y="71"/>
                      </a:cubicBezTo>
                      <a:cubicBezTo>
                        <a:pt x="90" y="38"/>
                        <a:pt x="90" y="38"/>
                        <a:pt x="90" y="38"/>
                      </a:cubicBezTo>
                      <a:cubicBezTo>
                        <a:pt x="92" y="21"/>
                        <a:pt x="81" y="5"/>
                        <a:pt x="64" y="2"/>
                      </a:cubicBezTo>
                      <a:cubicBezTo>
                        <a:pt x="47" y="0"/>
                        <a:pt x="32" y="11"/>
                        <a:pt x="29" y="28"/>
                      </a:cubicBezTo>
                      <a:cubicBezTo>
                        <a:pt x="21" y="74"/>
                        <a:pt x="21" y="74"/>
                        <a:pt x="21" y="74"/>
                      </a:cubicBezTo>
                      <a:lnTo>
                        <a:pt x="17" y="10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lIns="51435" tIns="25718" rIns="51435" bIns="25718"/>
                <a:lstStyle/>
                <a:p>
                  <a:pPr>
                    <a:defRPr/>
                  </a:pPr>
                  <a:endParaRPr lang="zh-CN" altLang="en-US" sz="1015">
                    <a:solidFill>
                      <a:prstClr val="black"/>
                    </a:solidFill>
                    <a:cs typeface="+mn-ea"/>
                    <a:sym typeface="+mn-lt"/>
                  </a:endParaRPr>
                </a:p>
              </p:txBody>
            </p:sp>
          </p:grpSp>
        </p:grp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1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5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9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2" presetClass="entr" presetSubtype="4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5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3" dur="10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2" presetClass="entr" presetSubtype="4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7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82ADB108-2F67-4B4E-A97E-19ABB6FAC58E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JCuo0gOaiROYgQAAAURAAAdAAAAdW5pdmVyc2FsL2NvbW1vbl9tZXNzYWdlcy5sbmetWG1v2zYQ/l6g/4EQUGADtrQd0KIYEge0xNhEZMmV6DjZMAiMxNhEKDHVi9vs037Nfth+yY6UncR9gaQkgG2YlO+54909d0cfHn/JFdqIspK6OHLeHrxxkChSnclideQs2MmvHxxU1bzIuNKFOHIK7aDj0csXh4oXq4avBHx/+QKhw1xUFSyrkVndr5HMjpz5OHHD2RwHF4kfTsJkTCfOyNX5DS9uka9X+qff3n/48vbd+58PX2/l+sDEM+z7+0DIIr170wMoYFHoJ4BG/CQg58wZmc9hcuGC+TQgzmj7ZZj0PCJnzsh8dsotoogELIl96pGExkkQMusLnzDiOaML3aA13whUa7SR4jOq1wLiWMtSoErJzD5INWwUjehS5oUzTIMkIjGLqMtoGDijWJfl7S8Wljf1WpegrkKZrPilEpnVCRljn9+UogLVvIaMQvCq1xJ+qXMui4NO1RFe0mCSsDD044QE3m7HGZEiQ17JjZqBKBGOSQQAJa9E+QjZxGaZFUdYqWEIUzqZ+vBmxoSpXK0VvOuhdswJxGAuii4pyBESQXbF8TKMPOM0UIU4uuFV9VmX2V5+PAxUFzAN3BBS0GUPwJnB2AFDjCXUjbIUad0FNiNxjCckGYfnkMjAu3CIRHgKdDsdInFBYqAIibtkAnxGJ9gkvKHYLv93/Eq5SWd1i3iagpxx30bqpoId41JggWVadTBMTUw+LiBsFPs/oHGLCt61q5XcCLCjzETZqQgqi0s8k0UfF/SP5ARTn3gJpJUXLhNmS57RmPNbVOga8WzDi1SgS5HyBnL9Fp5lMrPPTJyt/k+N/BvxeltVXm0LUuCR81dD7dmrYd8xq6nAproW+U3dpdo4bGv+Y6wwOf1DE/oc/XH6Y5cEOKLh80Smknmj2qr75PjcWTY0Rp1GPNFT/aP13JbEbW0dUyhYY6n7SxDopqZ/QANU/aVocAKK5m2JhhpOi6sBOoNwCxBo9FiMM3DVngln4MIB8ksyjimD2WgpLitZd44dlo1tgL4f2hTmPCVqcU/GS3GlYcJRgm/a6QO6kI10Z0AfDDd7rYJR5oPJAQCu2uQBSCVzsD/rgbmYkZ0H2gK/d5KlblRmyavktS3y4NsmF9+OTVelzu2u4tUuedsmc/wUK9rDRa3S+YD2f8e/3vF5QL/HRykmOHKniYsDl5hB33BV9RQCChhX+CxOfDw24sCFnNfpGprplW6KrCdQO6t75AQD2PbMseBluv7vn397YnxlSbuLtru/DwIBYpsqSO7A/gx0Laq/ukAYHu/L2UUfqe3dZifX86rDKGThs9wheNtacp3D1kG3XkjybdAwY9idzoAHsU173ZQwug1BmOHoFGqZncKd0YyX11AImdZqEIp1tUnAepj2++tlUytZiCGyT2sl5sCMzhPsefauDeRTMr1ue2YGN4p0e+lWcOnuC+ZOcQB19is8kcl6IKBtTbsqBERv1/c033zbqe5Wlf3D4vD1g/8v/gdQSwMEFAACAAgAkK6jSAh+CyMpAwAAhgwAACcAAAB1bml2ZXJzYWwvZmxhc2hfcHVibGlzaGluZ19zZXR0aW5ncy54bWzVV91u2jAUvucpLE+9LGk7unYooaoKaNVaQIVt7VVlYkOsOnYW21B6tafZg+1JdhwDBbXr0h+kTQgRn5/v/J+Y8Og2FWjCcs2VjPBudQcjJmNFuRxH+MugvX2IkTZEUiKUZBGWCqOjRiXM7FBwnfSZMSCqEcBIXc9MhBNjsnoQTKfTKtdZ7rhKWAP4uhqrNMhyppk0LA8yQWbwY2YZ03iOUAIAvqmSc7VGpYJQ6JHOFbWCIU7Bc8ldUES0BdEJDrzYkMQ341xZSU+UUDnKx8MIvzs8dp+FjIdq8pRJlxPdAKIjmzqhlDsviOjzO4YSxscJuHtQw2jKqUkivFdzKCAdPEQpsH3oxKGcKMiBNHP4lBlCiSH+6O0Zdmv0guBJdCZJyuMBcJCLP8LNwfWnq17r4uy08/l60O2eDU573olCJ1jHCYN1QyE4pGwes6WdkBhD4gT8Bp0REZqFwSppITZScs05d0ZDJSD3hRa0UTpktENStlKN/g2XbZDcxWgEgYhZhI9zTgRG3BDB46WytkNtuCmq3l6VRIAF7cnQeR/fm/fZiROSa7bq1oKjXc7jxjdlBUUzZZHgNwwZhSB+m8JTwtBqcdAoV2lBhfYxSAsOFiecTRk9KnI6B/yToSswkVrQhF7NBDPewnfL79CQjVQOuIxMoLOBzrXHrz4LOCNa34OShY9b/bPTZuv6tNNsXW65AAmdEBk/ExwKztLMbASfzJBUZqEH6YiJ1awoCuW04JWJrfryMmieWuHL/NbFWIHeYEk2Y+U5hfmrB6XNJmRSDKIbrgIaRpBDSTwmMGJYF1xaVhYwJhIpKWaIxLDWtBvrCVdWA8UPsIfWL/fQ6yMui9MYVhtYzCnLS0Hu7O69r+1/ODj8WK8Gv3783H5Sab7we4I4c37jnzy58pdr/+E2DAO3pR9f2ia3/+bO7l20vpbJa6d1OShV0la/FFy3jFT3cxmpC/+S6a28YEq5AEtp7IcM1pLgKTeMvmWLvaBNXvVu9z22mTbZYMyvGY3/JmR/Wl4T1+6FYfDoxdVxUi55ColwK3F5223s13bgpvkoq1IBtPX/Do3Kb1BLAwQUAAIACACQrqNItfwJZLoCAABVCgAAIQAAAHVuaXZlcnNhbC9mbGFzaF9za2luX3NldHRpbmdzLnhtbJVWbW/iMAz+fr8Ccd/p7pWd1CExxkmTdrfpNu172po2Ik2qJGXHv784TdYEKPSwJhH7eWzHsc1StaV88WEySXPBhHwGrSkvFWq8bkKLm2nWai34LBdcA9czLmRN2HTx8af9pIlFXmKJHcixnA3JoQ8zt58xFBfj2xxliJCLuiF8/yBKMctIvi2laHlxMbVq34BklG8N8urHfLUeDMCo0vca6iin9TXKOEojQSnAlL6vUS6yGMmA+UhX9jOS04c6f/sD2o4qqi1t+QlliNaQEuIiXy9RhvHceI9fZY5ynqDhrzbQL59RBqGM7EHGzu++ogwyRNM2/9MjjRQlFjTmnH/Edw4TpDDjh1ldoVwk4IUw0MVXcOWxd70LQO5rOPcpjqsU7AnrerAQ8NEzBgstW0gTf+psqhJvj6028wGLDWHKAEJVD3oyST+RVnk3sa7H/YE3yovQl9P0kFfB2hpWXcKBu1jf41erW7srQqfvuiBDCTunDFLslT3yt6nrETJQ9shnRgt45Gx/nMGhqSP5R74l7jnP199YgRNzLJzVn7wVIz3g6KogVafwmFoUsFCYzgutAd8tTayuSyk5yinlZEdLoqngvxCX7e1lVJocGFyvne6sVFPN4FTD2RzNmg7LZc9xPzpr3JDdz0J/ue480WaL30yJ1iSvavOzpKYTxzNjYgozTU4zcE8aOMh7vhEBx8YeItVEbkG+CMHGhuFCgxrrXnTDNQRPk6AGaXK6yqlzcqr8vK0zkGvzahSUr3Ks7IAVLStm/vQrhTcoDhgD1o6qK+OPE/rel4HCNQEQmVe+a7tDZ6lbpimDHfjhDxT2ykN3S5Xp0qGGW+oH2Oiw5ZxmVE+6XdH3SrxDAv0J/KtJK3J8YBnR9ppkyt4smny/hvtcosXs1xk2X7jJ7Nn1UuTY2I8raJT47+Q/UEsDBBQAAgAIAJCuo0gqlg9n/gIAAJcLAAAmAAAAdW5pdmVyc2FsL2h0bWxfcHVibGlzaGluZ19zZXR0aW5ncy54bWzNlm9PGjEYwN/zKZouvpRT56YjdxgjGIlOiLBNX5lyLVxjr721PfB8tU+zD7ZPsqdXQIiOnUaWhRDo0z6/51/7tOHRfSrQhGnDlYzwbn0HIyZjRbkcR/jL4HT7ECNjiaREKMkiLBVGR81amOVDwU3SZ9bCUoMAI00jsxFOrM0aQTCdTuvcZNrNKpFb4Jt6rNIg08wwaZkOMkEK+LFFxgyeESoA4JsqOVNr1moIhZ70WdFcMMQpeC65C4qIM5sKHPhVQxLfjbXKJT1RQmmkx8MIvzs8dp/5Gk9q8ZRJlxLTBKET2wahlDsniOjzB4YSxscJeHuwj9GUU5tEeG/fUWB18JRSsn3kxFFOFKRA2hk+ZZZQYokfenuW3VszF3gRLSRJeTyAGeTCj3BrcHt202tfXXQuz28H3e7FoNPzTpQ6wSonDFYNheCQynXMFnZCYi2JE/AbdEZEGBYGy6L5spGSK865MRoqAakvtTAagaeiiPCx5kRgxC0RPF7MWqLHzJ5yATE43d36SFr8CPTxxgnRhi0bms8Yl8W4+U3lgqJC5UjwO4asQhBRnsK/hKHldKORVmkpFcRYZASnDE04mzJ6VGZpBvyToRswkeagCZsvE8x6C99z/oCGbKQ0cBmZwFYFOTeeX38ROCPGPELJ3Met/kWn1b7tXLba11suQEInRMYvhEMJWZrZjfBJgaSycz1IR0xyw8qiUE7LuSqx1V9fBsPTXPgyv3UxltAbLMlmrLykMH/1oLLZhEzKg+gOV4mGI8ihJJ4JEzEcdy5zVhUYE4mUFAUiMTQq4471hKvcgMQfYI82r/fQ6yMuy9EYbg6wqCnTlZA7u3vv9z98PDj81KgHv3783F6rNGvhPUGcOd/DT9Y28UUjf9oNw8D1zufbsNX5v+rCvav21yqZumxfDyoVqd2vhOtWWdU9r7Lqyl8bvaUro5IL0GbG/thAoxE85ZbRt9w0ryj8+vvXb4s3KvwGo1i7ff/fIPxo8dxaeV+FwbMPwBrIVx/TzdpvUEsDBBQAAgAIAJCuo0hocVKRmgEAAB8GAAAfAAAAdW5pdmVyc2FsL2h0bWxfc2tpbl9zZXR0aW5ncy5qc42UTW/CMAyG7/wKlF0nxD5hu6HBpEkcJo3btEMoplSkSZWkHR3iv68OX03qjsUX8vLkdewq3na61WIR6z53t+6327/7e6cBalbncO3rokVPUWdGJAuYJSmIRAILkOJ49CTvzgRlzKQznZcfaGtqfkzhP0suTB3PCAtNaIY6XBDgN6FtqMM/J7FTq2tfU63R89xaJXuRkhak7UmlU+4YdvXqVr3EAFYF6AvokkfgmQ7caiPPjg8DjDoXqTTjspyqWPXmPFrHWuVy0ZZ/VWagq0++3gP9p8HLxLMTibFvFtIw8WSI0U5mGoyBQ97HCQYJCz4HUfPtu/UH6hk3CwroIjGJPdKjG4w6nfEYGl0ajjB8TFZejW4OMJqchY3dE3e3GB4heAm6YTW+x/BAleXZPz5gplWMHWmgzZ6fUKH4IpHxIXUfg+Twsmjb1r1zoe76Y+Y9IRU8oRX1/NK22RGChgCtN5aOeU2Qd0rZCUqURA5FaNS0Kug5YsM5gvvPLuPW8miVVuOhGo5VG7heg54pJarbf126Z5irs/sFUEsDBBQAAgAIAJCuo0g9PC/RwQAAAOUBAAAaAAAAdW5pdmVyc2FsL2kxOG5fcHJlc2V0cy54bWydkbEKwjAQhvc+RbjdxG6lJHUT3Bx0lpqmGmkvJZdaH9+UinSRgEMg//F9PyQnd6++Y0/jyTpUkPMtMIPaNRZvCs6n/aYARqHGpu4cGgXogO2qTNq8wKM3ZAKxWIGk4B7CUAoxTRO3NPjYQK4bQywmrl0v4ukditkUw6LC4pb2L/szgyrLGJPX0XbhgFW8x7QgjLxWMDsXjdxi60D8AhqTAEyqwVACaH0CeAwJwI8rQIrvm+ekRwrxo2KQYrWeKnsDUEsDBBQAAgAIAJCuo0izv7NQbQAAAHIAAAAcAAAAdW5pdmVyc2FsL2xvY2FsX3NldHRpbmdzLnhtbA3MPQ6DMAxA4Z1TWJ7K0L+NgcDGWFUqPYAVLITk2CixqnJ7sr3h0+vHfxL4cS6bacDn7YHAGm3ZdA34nadrh1CcdCEx5YBqCOPQ9GKR5MPuFRbYhQ7OM6cazi9KVb4zF1Ynr2e4RNuPFu9DcwJQSwMEFAACAAgARJRXRyO0Tvv7AgAAsAgAABQAAAB1bml2ZXJzYWwvcGxheWVyLnhtbK1V30/bMBB+LtL+h8jv2C0dA6oExJDQHsaE1LHtrTKJm3hN4sx2COWv39nO76VsSHtolZzv++58993Fv3rOUu+JScVFHqAFniOP5aGIeB4H6OHr7fE5urp8d+QXKd0z6fEoQGXODYCmyIuYCiUvNIDvqU4C1DNgYEZeIbmQXO+B+xS420gnS/TuaAYuuQpQonWxIqSqKswVIPJYibQ0JAqHIiOFZIrlmkni0kBeg13pv6Phl4mc6H3BVA9Z6LcHrklajmfFByTVEgsZk5P5fEF+3H1ehwnL6DHPlaZ5yJAHlZzZUj7ScHcnojJlythmvktyzbQ2SVjbzNcrvjjPPSXDADmHTcaUojFTOM1jRByWTID9bUpVUvOoAa3hVTte81q/jXnfNG62c6RzLsrHlKsEjvqQzjoJ9Mkwqp/Z61oFPTQKujVMyJPsV8kli+zrt1aM8wVyAVvF2TyxqkI4gKdbGmoh9zcAAxXVHcRt07BrGraglgO30dcdBWpuu2VUl5I1pZr5Tzxi4guVkhpZXGpZMp+MjDWWDME+cVeum9Q1xE90lp7+Q2+M36g1P9VrnbGA/9GYT0DU1oTnEXu+5eCjWQY11QyKbWxYFyk2MbucVPmY9XQ9MLkc66bARTxNZcxgDCOqKens5BCUSarAJSzlCNs7OAhOeJyk8NOTDOPTgzQZlbtJht7BQXAqwt0EtDW3ZSTjOo7E1CrIJxPrxA9LpUXGX6w8B3tGr6wOXxu55ui64O3B2fyPURzEaAZziyZWl3nq7avm8N7MqVadz6ZwloFaYR6YLgvn1cxCWYx8IralZapv+jk1+7AHHeU8NR3TXN9B76Ja8xfmVTwyX7rF0tQkYUYzAfpwvuwxQD9huwzCW9OhiFuRN3XAmNg3928r2mz5unWu64c67EMNnzirHMbN1EdQRyxFmUejHuKi+4ioFHbatWTUS9kWbrQ4AZGKIkDv4aG+88XpRXfls8VFg7V53bvALpc3rPQ64U5BpNZ1exG/3g3w+BtQSwMEFAACAAgAkK6jSIyYS/o+CAAAjyAAACkAAAB1bml2ZXJzYWwvc2tpbl9jdXN0b21pemF0aW9uX3NldHRpbmdzLnhtbLVa627iShL+v0/RYnWks9IqXMwtK4aVL01iDTEc7CQzu1qhBneCFdvNsRtmOOLHPs0+2D7JVrftYBMgdmYWT6JxddVX1XXrCxnEL16ob2LOAu8Pwj0W2pRzL3yOh39CaLBkPoumEY0pj+sHyqMXuuybGT4xQQNqzEnoksjVxWg8bKCR/KB+T+0bfXhra+0W6rVxC/eRgTs6jF0rxrWiw5jRauqD+hFEghvRJQ35adRBvTD6VsAMYxpxM3Tp96FS5M4PFWdwExHXA7542G2LZ59p3Rtt8aB2s9Pr4H1LVRSli/SO0TQa+17vuqc2EW60Ow1lr/VbSktBzU6ned3dN3utjgJvo+suoLTxdRe1e+12y9i3cAukkapqRkvf95TrZlMFbbh/re9HI63XaKBms6m0jX2nq4y0BgJuBTBUpS8cqBiKpnT3qqY2+woa6SNt1N5jA3f1Duq3cLfR2Lc1TWk0Ds49zC7vrgO19HQyd74DeDIEJ0dFbtVPJNdguYkiYHZosPYJpygkAf1UkzkZcpmx6NclW+/+UksTVCZzxp7ZVaQmRCALsOEJrEFdjmRs0q58YeTpyHM/1RYbzll4tWQhB6irkEUB8WvDPye5k86sjCTb0qiK3BNZ0oO6nvyUFUt1QT7Dc0loyYI1CXdj9syuFmT58hyxTeiWMnO1W9PI98IX4G5c93R8UZHvxdzkNCjYh/viKS+2hnjGVJjXxeIpJemTBfUzjQ35qSB3UPm+R45Et17scSmqNsVzSXRNnmkxAH1VPJdlQtBSjFpPPO8LcfqdA7siyr91kd0nOxoVlSTt8qIUW2/WVfNpHbFn4eyi3PuBfpXzGXSf8FlY2BBPKSExQaGwVJRSt8n5G0eM6etxLxkEoAWCm28uKUlCTrW5PrmbqtbX+XhyM5lr5k1tqCdViURZ/trq9r83O13oXKlcSST7Th2Pi1hIgnUa5bAsZzYZzwEQj+cW/uLUhuJ3ZdHJvTM2LVwbpv+pDDCd4YfaUPwuI3o/m2HLmdtj08Bz055bE0f6ZYwdbNSGX9kGrciWIs7Q1qPfEF9RBO3ZiyiKfc+VA6Jle+GGltBnTO5U05rPsO3MTN0xJ1ZtaLMo2v1VIpMNX0HyrEiMXC8mC5+6Ui2kiBxf51co+MdXHnCygHjhVRntM/XRtG7mzmQytufYMjJKbYhDFxkREZqqA81UG88AIyKwjn9MfC6zTyIg1fcrg9yaN7dj+HGEIbfe88qHH/4Ba6YYQjKlYQlBSBw8g6yz7cfJzBA+BIWIoDWJ428scgtJkw9dCWzT0ieQmrqTw3cETIYNgffCJaQOXfISeHfYttUbPNcmXyDHoTYnFYUmn6EkP1cU+optqCFslxCz1AfzRhUVIcowK5CsBpdE5Lu/Q2S5BDnhza3HNjFQhIehTGQ1xleVNdn4t3sIpKmOz1R7AgzOlm/P3paCKZELy1wJXdCGdGyI7Prt3vzHfKSaY2zMId2MyePckV1SKA3IDoWMI+JuSbikaEGXZAOVsIMx13PlmIi8NOH3jfcHIjztP7+krcsy8JdfPmBSoeGdsAz2y6AMtilr/p524bZ0Bh80ROT6WSvKOODDJtg6ttSZOfk5IYq9YOMnXfpnBOrVuKrBeteOH/dX+bD9H4yxkxasmdDRNI9VEsKwEoslBxZPv5KgaY1AXXpYhIYvTqiVAKxJimEx9AMwD+C5giEP4NFqEI9Ys00HNluPdCFOHyWEZa0mUTsdb3FG9Ckc0F9LdUGfGOyXfEq2yUYG1i4Z/jJRzm2VCkuLYzpjMNwCzOckqQDV9wJxhioHe3+HM1ckq0FhPo9s47uyun3vRa4I4OdNQN/uw54iFkiqT+Isr5NF6e8/aEgyxVmid1ptA/FaoKVjlavPH4qYjdWZfjvXVUvH4kQh6tkvLwfVIXwyduz5WNUEApRJQPhyBavwkzjnlcdKTgQGHqmAl07epiRarv777/+UhzmyJ6GilPq3qjhQ/KJr4le8f1qM0/hfJXAcVSuKypeSgumBKhMtf75yTEjQn3JkIcmyFLBAXHGVUg0lkIZRdRxVv72DKrFlUbBNBHvBiiB36uwzND65168N70j0Ao3TYcyvCiQ9L3KTV7bhcMTdcN8LaUXxH16JxOQdczpXDUOe/aFGfW/5kiy/Lhxg0ms+5LPnKnj6rWpBdz6CpK7Hq2PKxS3rWtASkvdDQ9ieXOteCYcLFZ9AD+eF+5mQR8yfiputt1e5wCAu4iCNhzwSR/rsLc8Rr9i3NHbDJ+LHwJYnHbNOwYap2CymkEXaMfdM1I6bx00px4wPzId1QU+mk4Mu0o+ldF2TN795Ba+0N5bDMSsdypl+IB7zW/Q7f8OfIx7z22JNmcC57q1Nx0N50ew6TiNRnl4mdsBDQ9mlUp7srcgjLBiLa9k4N5GUUOQMmEuHcm10vICm5SxoeYPrZywehK/blzshs9jJacfia4fCwCF965fzd8A97tPzyS3nASWYd7V8P1UBKc+pEki+Pjh2RkJFfLemn2pwECHLlej0cQ2lGJ9qwp3JNzTn5NZZPxPtLCcprbksGsh+Ltt5JZWh6OLVVLGk2C8LDepv/DSoX4rQIIU9H8BwEyxohCEHPOhyaYSKxDz7KrsKe5A70iO5M6N5AL4C7BDOSFkl5AiFxJLbqqxakpf8OOwtuefTLc1aVY6Qc87l+Q9iqI7Lya3yMX3i+fROKZWrIO11h1ws9sAc/ayUPJHllRyNVCw6ThaxnP2JbpUtPgcbTyxHWZsW6Z7v0IwfRb1+QhXwnvP+oJ5fZqFHvfmW9ZgGooB39m8O/gdQSwMEFAACAAgAkK6jSCqKN+aHEQAA8GEAABcAAAB1bml2ZXJzYWwvdW5pdmVyc2FsLnBuZ+3d+VeS2f8AcEszJ2eizcwsbZq0xQXUGjMXWmzSkXKd1FLR1GwzNTMUWVKnsUUldcpdmlzaJW3S3MAlJdSgCZXSlAqFEJUQkR0+9J2az4x+5g/4nvNwDni49znPva/73NUf3lzyOrDvm0WrF2lpaX3j7ubqo6WlA9PS0o7T09WkqHZb7tP8mRfvs2+3VhV1DVfzRSdq1/5dWlrVOH1F2ALN969i3QLjtbQWt396zyPH3I7Q0gq74O66yy8xZGIIfuVBpJIsUOajtJzPH9AGteV+tHya9SNk04+uznrL59ssmXgGKf/ouv5F2jL9+Xt0Lnl5KrRTkJWBFJlobZNiSH7uQT2fdujRUcI2JuOX/fUcWml9FaOnNIlP6yE+LlBIpume9vxm8TC7BDFcL5Gyi2Jk3K9XhZ6fp/v3j7c/rF6lLDvkti2bizvMgrpI3qYZS7uuuNw01P4a0qL194/7Nl7REYoneuamWEV1wM2Vtv/MhrTsTNbucxsjP6BB1U3KsPt3YCb7MiNmlXcjPeWEWd0Y72xQIk4fQZss+Gf2+ZRI7b4fTyuVfKwhDFY1p7rnU8Df+FnUV1ha5ZlFjWTMzv8QuRPivcTAVXd2Rr7REliTd2LZnPvNay1n/PwsogdtN0tz1fghxHvpT3Nv9RBCuZezjNMzt+yWNte9fkuNZpfR0lbuv9R355D97Batn6e/3MB7b8ScOunnNm3ZHEfNmG0P0bWE+bkaZM++XpOMNLBZ0AsgAASAABAAAkAACAABIAAEgAAQAAJAAAgAASAABIAAEAACQAAIAAEgAASAABAAAkAACAABIAAEgAAQAAJAAAgAASAABIAAEAACQAAIAAEgAASAABAAAkAACAABIAAEgAAQAAJAAAgAASAABIAAEAACQAAIAAEgAASAABAA4v8RIkXaNvKI5jIo+R/RAs+nqO1ju8MS0+bG0dM9bb8uP+BVwCqb2WEBW3rOh77PbDNeMCeioJ750YNHD85OhcT+e/v+W/I12ObIOXV9dh5MmWc+v2zn3RezylirKTr1Umib1uwq+QucYS7SkdznHuDm35OmKBvtcU5Tz9gpC0221+NFZ/q6/cFRzU1rx/IY3qP/LNDaHqJEzayA5gXLbfs4jSJhHUkZPe0Q06wSbWVxGSrMLUkiWVUMDclHSd6lF5mqJeSNhm7WjU3IJN7oTFa7qck/YynCtflE+SRFVaH+dtdNF84DRjTlnDO1Hu1CYgedgFSzRfAdeGk7K3TqTTyt5CdLo/TDYARy+0kT9QXDkFe9tG04ebupKlZIdeSjJuLgaFHfczBGcOUKnuYiH7/LecwWC7d3Y5c0CTqN4SVKPlYtH6RikGBRYiP10eSpN0yoWkobNAE3M4J/qHovDkAGmqCn/3geSeD8VlqFLDi6t3Zc/sJROE3N//L0c1JkHtO+ykWXtnmHcuNKk9gFHTQzXtz1Ulq9S9PkzN30ZXEQB8bqn8Din0jVjI3ViKEERsfG7pOl4mbxsPwx+d4rH1IIvphBi8EIiwzVjWxpUnG7WuveI4KXT5SqmY/mv1cz6g9KViG8QY3yyUZEZxWyAVmMHEA2xYFHb65/qgcWqfMmTxVlC2rWTiUHzdT08g4R9gS6XG8OB9PvP1uMPRxQw333V4Wpr3cqR4dYOCgmPLz14hoPxNkqm4iJ7mAE6hoz57vF5ifhL3xRTWZOlHbe8h7ZyBMVYj/kTiSl1jP/pDdEuSHhvlZOXgdrUpzO0PuWpTgR7J1drkrW+UXw8HJ4gr+IaVDfWZL51taE4JTR4b3gIvf9iDFT0tn/wbb0XF42GotDru28ya3JqwjhvJMGtI7suH6cfCg7ST7An+iud7D/3K+2m2mLmq08BfG99zAF16mKu1iSLwqTwPDgPJx5l0opZX6VhOK2DbR442NppJHwQbPA/CCmqSWrO6hS7BX2myrZpGbLhgzRvguEpXu3pMLwmMTbXjbwKxlmf1TZU4N/mFE6j4ktbnmAuy9u8QAzBxBbBk34n2oSkL12akfyAC/58Ll+auGXDm7nxRx8vwJaDe3s/n26NjaDKewt5QzwOTVnD4piWyNoobaLEdGQO6RWPBZ7RbqgbyM3vOMhe8qJGoaFnGpsXApjC0JXw2oXXK9Pj8aRVmw4Z2QEphNJ5IG8SO6o49PBhOblziOR07+nNzs7QDnkz2Ph1rEbRCeWOZaZIyW/9kDEBpvmMbnMW8StUVzLfqcgSH1laM1Esm+G/t2rPiBDjyoxqMBX37wxQ8+cp349tY0/7UQVEUscYjjPP98Q8bJlv8r81uDNpy8DmdyrcSUkrJJO8eBUT8e2jqxOdUdvplbx432qy4mGXYUxeg1nC0xKlWF+8IN2mX50fpgPyUXJwFUy2yOQVJGZHx0rPYYC5coeC5RenSz4jDPM2u7MB371TGQ1hKJITI4P+WsaPG6cOPGYMYDanBUja1CCA+FYpSjtJmWtvnnRa9zx4w3jYekr7oQ37TksNHPIU8Y/EF1KWpArIIz0qk/Lb6XjBDUIbGkC1cCmU1xWgHH368hpyFt06LsTmedtlZUE+q07HLvM9QY7Kj3tQJvoQritbduBqWQYicsrzBvtTaWYqj6mP8C29MnTg/kLG4pmZPiZhdGTZOXnKRetm6UkbDWZSuLa4M9RXtlg+b6o4XTVycJUSop+ruznxAbXV7pnGXmHMsAdd9I9sdbOpAr7+SC4OusJtYE4UoHJ2mlLJazvSAyw2tdJ8NQUe3EzS1CJsH//g/P93V2R6vnPX+ad6uu+rjJhFRH7u5vZkfWWA2tObEniBPJ7hzHyiSunGya4OrkiIqjZ3pN///NC9jbomzVTnnoM+JvnWNWYP0k2Fk6XPUmSfTSEo+KEvb6e0RiVEM+cEfBqOb6kGYWQBkddaJWohbgkXlJf+xg2F1fGi8ubtEBjRBKRZk7Yjh4Q2PbzvEkhBHoVo84khOMPwpeGK5HOTJlItiaUQecnr2SNOo/IC/TMF+rmml01mQQZ6bocVmYRhwUYGfcWPLOH3f1IFtP6dPDXus1/BdK11YxVi5mvtFnH2XABRJXsmibLT2Dg7Jko4T1mMoPVC1/cz9/mMlmivpLDJ6lVHblZq7KbrD1ijCnCQjx561u/p7dNWYxOeOLp5BKe1A9211S0A8eoe++uXMWpFnqpxeeDecLHBBqRSXOFLIWttBh5aVySLtc+SWmJ5D+zTiZvyn/4OKK73Sjs8/p3J6VuGMm7EWCrSj2NWgY9uITuOb4PUoBZBo9jaSY+otVZGP7oILkdq+TBwSbYhuHbHF/olsL7mfPo5MPI5FecpCwcgycy9iRZ5AfNKMj0Xl7wHxE6ZUmrVnMcm9PQIZNS+q+ZFcICaJCmPke2brbF8UHVe1IpAb/2qBGDwojMbX+F/a1LuSfxj6u9kFUtu43bVbcgVyaCqgS4ugfW1zXXB8NYbh25Mm/4+xrPDQFTJJqwWLWAc9FVrpMrayY7ZO3tqh19Vp3q/jpgh2mr67pL2eW3nTB8aHntECm07Wex/l9jLGHVq416Pfijlk5jy8Uyh91uVusrW8tduKZMRLhqe/idmuj9zpk64ddsiWqK3iIhmB4oR1qVCAY4dnAkg3cIfLikVaKyEDVYod2pKDPb9d7OE2erbZXKLAPYmPhT4Rv0zDUrN/R7kmIUDN4Jw/YT+tpfts9IVFc/nNgJCSPdQxPs5X9WJ4iQgk5tqQ2tsTqbEROww+U30+oyk7rdu9HqHG5eXgaccAyidAjGZbzwUTsS19wiRkQyGeGUQRcawjKykxdM4FRdoCgSHjBOypIPkFZEMfLe6JnDMazOzW1JrQOih2jrRKfny0oFHy9/e0GkkvOZTjOvwos2lia+r8WDoIqP7EamcrKDpbeRIV8cO7EW2URvMGwd+X2yfTBd/mWHVHTibfY+k9eO32fgAjn6uVLSQTt1TvFSEDsulOtxZkxchLHrFYxuF2LdzaVrErkhuZxtzril9p3iYCO4jx0839JZfdkqPNhWrbJiHccZwLo6X0oD8i0tYS6yD2XPxSS1cv/e7NQGHofuCUULtoueiLZyW5NRWLcE21g3SAGxzITeGUwj0AuQwc2gsC9bKeLpt9f8Q+pzQs+8tl8zpJlSO/Ne9qivFW9jPjnb4PdaFLnF49sjE26hE8LXM2YOopP0C89qwZT6cSmj5qhr+fFNher4HvIi88jv0EWC/fCoeRX9G0AukrcV1RGrvcfieMdfpoklqvO8iNAJR7Y3h9x2SpV1CCI4R+dOdPK6HP9cJeRGiZrdH+iyuUf31WD1j1TJqnP3rc9peoXTzYxId2cVqqJmhvWBt8hcJM/ALk48DCnAuh9QIhZky8YyZDUVAmevMWkGI1kFnr/2u/xfL6GHS3Vy3SFJrEx7a2Ivu0azkUgfiqc5F2meEaKIpJyIwZS+NlKw7Un1kpcWUAR+V3PaIKeke/p4DmJatPiMYnn4YGnVsM3h/HFxa/tv4g/cks8V/bo4LcVTs2U98lU26usd6DeyDeqaWG9TUwarR21WtEiLZdzaLxxcCeok7MeSLn/FYnDUT0/LdlgOecoUnTwbKE72snjpnrG4sXeNIcwdBNmVP5CSabxX1S1jWpQs0o2FAmXuYyVY6Uce4Z6qdQ6CFGiG5NEqkbMH27vcWuyJldE7aDK1MB06/WJPEV4xsvEIpaAjZ+mTpzmjob/THPPQaZR82UQheJG5i5djb9mtqIufu17M2wd1wwOO+ePLDQ6MHr9+Ct/VnVQCJvMIJKK/5Z1HTeGaXRHo2IQTV7MNbpREZVfuKl/0CuXgQ/oeXVwoRskHmSthOrnGjX6BSHLj9EceMhmOdHBSsLGxI1lDNp8b52ttcPO0T+OxmhF1g4s19BqTU88pHXS8rmf+iA8/w28WY6Kda3jdp9gWuTFo3mHNmWB9/riksoshWhzPBemBxPNWfNmSv+hu0Uyaw1sKLaXEKly35zvxHaxBFBPcYcQ5FmYr1fGEcKXOASh3KlfTS4j80DzV+Y8fQ0zX1ceIv2w9TDGSd7uYtAgmzoPfS7cqIPmCGSUSNBMtHkrrN1tp/oj0DfNTj9Y0rkWuVGwjMHPgrD2kk8tamLuHyO0fQFSJki2V8969czl25MtgkRnd5odVz4R3xWObzJgclewBWgpPnnhsIX3T0haxbP8YfuHwzH44HCMdJdx0V6qjmdOPVUlhmi6d9Mvy1hFJaznxXOyEYx3alP+C4Bkka+9ol6NjR6lDDn/W2Z7ckoByauCTq/2lZz2OEqbEO/o4Cdfwhk81z0dVKVm1kMSOwasVHCgcBbo8jTdQURHER1IRAWuVX/xODJF2w1Vnwkn8Zz9duGGqeLtwIeN1uOe3vIlGDK4Cuk7zvFAvWNZDZp9buVx3zEI7S1DPvuNEk5Wu9YjywcVvAfNtQrIaWBV2biYmC3PjreJPWtBxmOmy5+0gaNOOwl5WP31D+mRcczxfs1f85eMqrFufsOkywXM8cWNIFP/KlyUoNyVcbTZsM3/nlBMDRU2uwtMIDunhCrMTa2DUpYFnYj8Fy68k5lE+9WmPMsp/p6yS4T8Sg5WtXX8/KHKO3VDdnAginXhfc+zhTPxwvAKFibZ06ITf7GwtH96UJbLvOLl4PboYrZqpn++GhubKfH6WMaV5HxTjUdBGiW0WMj/gPehyvCKtrbvH6r/HPn9tzrR0vJCGpdOSGkmqS/LmVPcp42IhizjVZVG0zxR91lf95uN0lPKQ83gx3B7cCF03+8j/KnonpEBJb3uYmN4654Cr6eFHNrfPSbbTZNgvilkx5ywOAZmrZQzSmsv2X+vO/fEAj/8L1i9nqs+tG970b8H6RR2G8O1L/se9W1rydO9eezOg4Kdfu8RX8Rx32s25IsowsxwTpJlzBJo+ts/dZ/mcf3DceJBy4jsW2b+1HPNOs+Dw2UIaNCYZ8mNhYdfs3yeAavftvnsJhlWYFhB7mn9T60K1NC/3vQdcq3aHpv4HUEsDBBQAAgAIAJCuo0iV7pF+SwAAAGsAAAAbAAAAdW5pdmVyc2FsL3VuaXZlcnNhbC5wbmcueG1ss7GvyM1RKEstKs7Mz7NVMtQzULK34+WyKShKLctMLVeoAIoBBSFASaESyDVCcMszU0oygEIG5mYIwYzUzPSMElslCwNzuKA+0EwAUEsBAgAAFAACAAgAkK6jSA5qJE5iBAAABREAAB0AAAAAAAAAAQAAAAAAAAAAAHVuaXZlcnNhbC9jb21tb25fbWVzc2FnZXMubG5nUEsBAgAAFAACAAgAkK6jSAh+CyMpAwAAhgwAACcAAAAAAAAAAQAAAAAAnQQAAHVuaXZlcnNhbC9mbGFzaF9wdWJsaXNoaW5nX3NldHRpbmdzLnhtbFBLAQIAABQAAgAIAJCuo0i1/AlkugIAAFUKAAAhAAAAAAAAAAEAAAAAAAsIAAB1bml2ZXJzYWwvZmxhc2hfc2tpbl9zZXR0aW5ncy54bWxQSwECAAAUAAIACACQrqNIKpYPZ/4CAACXCwAAJgAAAAAAAAABAAAAAAAECwAAdW5pdmVyc2FsL2h0bWxfcHVibGlzaGluZ19zZXR0aW5ncy54bWxQSwECAAAUAAIACACQrqNIaHFSkZoBAAAfBgAAHwAAAAAAAAABAAAAAABGDgAAdW5pdmVyc2FsL2h0bWxfc2tpbl9zZXR0aW5ncy5qc1BLAQIAABQAAgAIAJCuo0g9PC/RwQAAAOUBAAAaAAAAAAAAAAEAAAAAAB0QAAB1bml2ZXJzYWwvaTE4bl9wcmVzZXRzLnhtbFBLAQIAABQAAgAIAJCuo0izv7NQbQAAAHIAAAAcAAAAAAAAAAEAAAAAABYRAAB1bml2ZXJzYWwvbG9jYWxfc2V0dGluZ3MueG1sUEsBAgAAFAACAAgARJRXRyO0Tvv7AgAAsAgAABQAAAAAAAAAAQAAAAAAvREAAHVuaXZlcnNhbC9wbGF5ZXIueG1sUEsBAgAAFAACAAgAkK6jSIyYS/o+CAAAjyAAACkAAAAAAAAAAQAAAAAA6hQAAHVuaXZlcnNhbC9za2luX2N1c3RvbWl6YXRpb25fc2V0dGluZ3MueG1sUEsBAgAAFAACAAgAkK6jSCqKN+aHEQAA8GEAABcAAAAAAAAAAAAAAAAAbx0AAHVuaXZlcnNhbC91bml2ZXJzYWwucG5nUEsBAgAAFAACAAgAkK6jSJXukX5LAAAAawAAABsAAAAAAAAAAQAAAAAAKy8AAHVuaXZlcnNhbC91bml2ZXJzYWwucG5nLnhtbFBLBQYAAAAACwALAEkDAACvLwAAAAA="/>
  <p:tag name="ISPRING_PRESENTATION_TITLE" val="1"/>
  <p:tag name="ISPRING_SCORM_RATE_QUIZZES" val="0"/>
  <p:tag name="ISPRING_SCORM_PASSING_SCORE" val="100.000000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OUTPUT_FOLDER" val="F:\我图VIP设计PPT上传\10月份上传文件\295"/>
  <p:tag name="ISPRING_FIRST_PUBLI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8636e806-9e9f-4213-84f3-a4a7aa988045}"/>
  <p:tag name="TABLE_ENDDRAG_ORIGIN_RECT" val="715*247"/>
  <p:tag name="TABLE_ENDDRAG_RECT" val="64*264*715*247"/>
</p:tagLst>
</file>

<file path=ppt/theme/theme1.xml><?xml version="1.0" encoding="utf-8"?>
<a:theme xmlns:a="http://schemas.openxmlformats.org/drawingml/2006/main" name="第一PPT，www.1ppt.com">
  <a:themeElements>
    <a:clrScheme name="自定义 31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5BBC5"/>
      </a:accent1>
      <a:accent2>
        <a:srgbClr val="FBB505"/>
      </a:accent2>
      <a:accent3>
        <a:srgbClr val="55BBC5"/>
      </a:accent3>
      <a:accent4>
        <a:srgbClr val="FBB505"/>
      </a:accent4>
      <a:accent5>
        <a:srgbClr val="55BBC5"/>
      </a:accent5>
      <a:accent6>
        <a:srgbClr val="FBB505"/>
      </a:accent6>
      <a:hlink>
        <a:srgbClr val="55BBC5"/>
      </a:hlink>
      <a:folHlink>
        <a:srgbClr val="FBB505"/>
      </a:folHlink>
    </a:clrScheme>
    <a:fontScheme name="qxhfmkcu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474</Words>
  <Application>Microsoft Office PowerPoint</Application>
  <PresentationFormat>全屏显示(16:9)</PresentationFormat>
  <Paragraphs>86</Paragraphs>
  <Slides>12</Slides>
  <Notes>7</Notes>
  <HiddenSlides>0</HiddenSlides>
  <MMClips>1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3" baseType="lpstr"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写字本</dc:title>
  <dc:creator/>
  <cp:keywords>www.1ppt.com</cp:keywords>
  <dc:description>www.1ppt.com</dc:description>
  <cp:lastModifiedBy/>
  <cp:revision>9</cp:revision>
  <dcterms:created xsi:type="dcterms:W3CDTF">2019-05-07T02:53:00Z</dcterms:created>
  <dcterms:modified xsi:type="dcterms:W3CDTF">2025-04-17T05:44:05Z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EBB494FA40D9405BA030FBC5B74E93A9_12</vt:lpwstr>
  </property>
  <property fmtid="{D5CDD505-2E9C-101B-9397-08002B2CF9AE}" pid="3" name="KSOProductBuildVer">
    <vt:lpwstr>2052-12.1.0.20784</vt:lpwstr>
  </property>
</Properties>
</file>

<file path=docProps/thumbnail.jpeg>
</file>